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B33190B-F015-41D9-A09E-20494D6B835F}" type="doc">
      <dgm:prSet loTypeId="urn:microsoft.com/office/officeart/2005/8/layout/hierarchy3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IN"/>
        </a:p>
      </dgm:t>
    </dgm:pt>
    <dgm:pt modelId="{41E03978-2F36-4708-B05A-2A22BA0A87A0}">
      <dgm:prSet phldrT="[Text]" custT="1"/>
      <dgm:spPr/>
      <dgm:t>
        <a:bodyPr/>
        <a:lstStyle/>
        <a:p>
          <a:r>
            <a:rPr lang="en-US" sz="1400" dirty="0" smtClean="0"/>
            <a:t>Classification based upon reusability</a:t>
          </a:r>
          <a:endParaRPr lang="en-IN" sz="1400" dirty="0"/>
        </a:p>
      </dgm:t>
    </dgm:pt>
    <dgm:pt modelId="{A23F6B82-B9CE-47C2-9DC4-246D975013AB}" type="parTrans" cxnId="{520B7CF6-3A80-4109-A5FE-333BA30F65E7}">
      <dgm:prSet/>
      <dgm:spPr/>
      <dgm:t>
        <a:bodyPr/>
        <a:lstStyle/>
        <a:p>
          <a:endParaRPr lang="en-IN" sz="1400"/>
        </a:p>
      </dgm:t>
    </dgm:pt>
    <dgm:pt modelId="{EAFC9E09-E14B-4541-8F95-AE5B74BA5D00}" type="sibTrans" cxnId="{520B7CF6-3A80-4109-A5FE-333BA30F65E7}">
      <dgm:prSet/>
      <dgm:spPr/>
      <dgm:t>
        <a:bodyPr/>
        <a:lstStyle/>
        <a:p>
          <a:endParaRPr lang="en-IN" sz="1400"/>
        </a:p>
      </dgm:t>
    </dgm:pt>
    <dgm:pt modelId="{9649B63E-CE9B-4E57-9AD7-4C8F1A5AD5DE}">
      <dgm:prSet phldrT="[Text]" custT="1"/>
      <dgm:spPr/>
      <dgm:t>
        <a:bodyPr/>
        <a:lstStyle/>
        <a:p>
          <a:r>
            <a:rPr lang="en-US" sz="1400" dirty="0" smtClean="0"/>
            <a:t>Reusable Action</a:t>
          </a:r>
          <a:endParaRPr lang="en-IN" sz="1400" dirty="0"/>
        </a:p>
      </dgm:t>
    </dgm:pt>
    <dgm:pt modelId="{9E939535-8ED2-45A5-AEC3-A594CFB98AD9}" type="parTrans" cxnId="{9A120611-803D-4212-9208-B74AC37C1BED}">
      <dgm:prSet/>
      <dgm:spPr/>
      <dgm:t>
        <a:bodyPr/>
        <a:lstStyle/>
        <a:p>
          <a:endParaRPr lang="en-IN" sz="1400" dirty="0"/>
        </a:p>
      </dgm:t>
    </dgm:pt>
    <dgm:pt modelId="{DA5A57D3-1F9D-47EA-9C35-323D7AA277F5}" type="sibTrans" cxnId="{9A120611-803D-4212-9208-B74AC37C1BED}">
      <dgm:prSet/>
      <dgm:spPr/>
      <dgm:t>
        <a:bodyPr/>
        <a:lstStyle/>
        <a:p>
          <a:endParaRPr lang="en-IN" sz="1400"/>
        </a:p>
      </dgm:t>
    </dgm:pt>
    <dgm:pt modelId="{04D9EADE-0BDC-419B-8D9A-B964D98C2B71}">
      <dgm:prSet phldrT="[Text]" custT="1"/>
      <dgm:spPr/>
      <dgm:t>
        <a:bodyPr/>
        <a:lstStyle/>
        <a:p>
          <a:r>
            <a:rPr lang="en-US" sz="1400" dirty="0" smtClean="0"/>
            <a:t>Non Reusable Action</a:t>
          </a:r>
          <a:endParaRPr lang="en-IN" sz="1400" dirty="0"/>
        </a:p>
      </dgm:t>
    </dgm:pt>
    <dgm:pt modelId="{EFF79D35-E01C-45CB-A5A4-2AD391EC8C19}" type="parTrans" cxnId="{C9175FA1-365E-49D8-A334-2883AA7FA638}">
      <dgm:prSet/>
      <dgm:spPr/>
      <dgm:t>
        <a:bodyPr/>
        <a:lstStyle/>
        <a:p>
          <a:endParaRPr lang="en-IN" sz="1400" dirty="0"/>
        </a:p>
      </dgm:t>
    </dgm:pt>
    <dgm:pt modelId="{FAEC8E9D-B867-4D36-B4F9-7BDDDCBD03E2}" type="sibTrans" cxnId="{C9175FA1-365E-49D8-A334-2883AA7FA638}">
      <dgm:prSet/>
      <dgm:spPr/>
      <dgm:t>
        <a:bodyPr/>
        <a:lstStyle/>
        <a:p>
          <a:endParaRPr lang="en-IN" sz="1400"/>
        </a:p>
      </dgm:t>
    </dgm:pt>
    <dgm:pt modelId="{2C7A884F-881D-4795-9790-23702A2E61C0}">
      <dgm:prSet phldrT="[Text]" custT="1"/>
      <dgm:spPr/>
      <dgm:t>
        <a:bodyPr/>
        <a:lstStyle/>
        <a:p>
          <a:r>
            <a:rPr lang="en-US" sz="1400" dirty="0" smtClean="0"/>
            <a:t>Classification based upon where the actions are stored</a:t>
          </a:r>
          <a:endParaRPr lang="en-IN" sz="1400" dirty="0"/>
        </a:p>
      </dgm:t>
    </dgm:pt>
    <dgm:pt modelId="{4AD6D6B9-A2AE-40CB-8D22-0CC7315DFB82}" type="parTrans" cxnId="{E0E535A5-1DAF-4802-B58C-9FD9D73158F3}">
      <dgm:prSet/>
      <dgm:spPr/>
      <dgm:t>
        <a:bodyPr/>
        <a:lstStyle/>
        <a:p>
          <a:endParaRPr lang="en-IN" sz="1400"/>
        </a:p>
      </dgm:t>
    </dgm:pt>
    <dgm:pt modelId="{3DFF4763-02BE-46C0-80B2-72B0AF7BC1F9}" type="sibTrans" cxnId="{E0E535A5-1DAF-4802-B58C-9FD9D73158F3}">
      <dgm:prSet/>
      <dgm:spPr/>
      <dgm:t>
        <a:bodyPr/>
        <a:lstStyle/>
        <a:p>
          <a:endParaRPr lang="en-IN" sz="1400"/>
        </a:p>
      </dgm:t>
    </dgm:pt>
    <dgm:pt modelId="{E1BBFDCB-DA8E-47E7-B951-DCECC526D3D4}">
      <dgm:prSet phldrT="[Text]" custT="1"/>
      <dgm:spPr/>
      <dgm:t>
        <a:bodyPr/>
        <a:lstStyle/>
        <a:p>
          <a:r>
            <a:rPr lang="en-US" sz="1400" dirty="0" smtClean="0"/>
            <a:t>External Action</a:t>
          </a:r>
          <a:endParaRPr lang="en-IN" sz="1400" dirty="0"/>
        </a:p>
      </dgm:t>
    </dgm:pt>
    <dgm:pt modelId="{81F96D81-C025-463B-9EE1-926DED5F4852}" type="parTrans" cxnId="{A542E8BA-CBB6-437F-A85C-E479E6E4072B}">
      <dgm:prSet/>
      <dgm:spPr/>
      <dgm:t>
        <a:bodyPr/>
        <a:lstStyle/>
        <a:p>
          <a:endParaRPr lang="en-IN" sz="1400" dirty="0"/>
        </a:p>
      </dgm:t>
    </dgm:pt>
    <dgm:pt modelId="{2F96ED61-2C48-461B-94CF-25298619F181}" type="sibTrans" cxnId="{A542E8BA-CBB6-437F-A85C-E479E6E4072B}">
      <dgm:prSet/>
      <dgm:spPr/>
      <dgm:t>
        <a:bodyPr/>
        <a:lstStyle/>
        <a:p>
          <a:endParaRPr lang="en-IN" sz="1400"/>
        </a:p>
      </dgm:t>
    </dgm:pt>
    <dgm:pt modelId="{85973518-96AF-46F0-9458-754C2EDED7A3}">
      <dgm:prSet phldrT="[Text]" custT="1"/>
      <dgm:spPr/>
      <dgm:t>
        <a:bodyPr/>
        <a:lstStyle/>
        <a:p>
          <a:r>
            <a:rPr lang="en-US" sz="1400" dirty="0" smtClean="0"/>
            <a:t>Internal Action</a:t>
          </a:r>
          <a:endParaRPr lang="en-IN" sz="1400" dirty="0"/>
        </a:p>
      </dgm:t>
    </dgm:pt>
    <dgm:pt modelId="{A3079562-7FCE-4DAE-ACAD-3F2BD23B7E26}" type="parTrans" cxnId="{5AFF8FFF-A87C-42A7-974F-3053058B4BBA}">
      <dgm:prSet/>
      <dgm:spPr/>
      <dgm:t>
        <a:bodyPr/>
        <a:lstStyle/>
        <a:p>
          <a:endParaRPr lang="en-IN" sz="1400" dirty="0"/>
        </a:p>
      </dgm:t>
    </dgm:pt>
    <dgm:pt modelId="{66078D81-DB7A-4355-922D-D06E4CA29214}" type="sibTrans" cxnId="{5AFF8FFF-A87C-42A7-974F-3053058B4BBA}">
      <dgm:prSet/>
      <dgm:spPr/>
      <dgm:t>
        <a:bodyPr/>
        <a:lstStyle/>
        <a:p>
          <a:endParaRPr lang="en-IN" sz="1400"/>
        </a:p>
      </dgm:t>
    </dgm:pt>
    <dgm:pt modelId="{755E5AB8-D676-4CBD-ABEC-CE108A31B3A8}" type="pres">
      <dgm:prSet presAssocID="{EB33190B-F015-41D9-A09E-20494D6B835F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IN"/>
        </a:p>
      </dgm:t>
    </dgm:pt>
    <dgm:pt modelId="{2B26A78F-7563-4142-BE78-C971194AB481}" type="pres">
      <dgm:prSet presAssocID="{41E03978-2F36-4708-B05A-2A22BA0A87A0}" presName="root" presStyleCnt="0"/>
      <dgm:spPr/>
    </dgm:pt>
    <dgm:pt modelId="{0DA5A388-FF6E-422D-A0C1-ADF43C922210}" type="pres">
      <dgm:prSet presAssocID="{41E03978-2F36-4708-B05A-2A22BA0A87A0}" presName="rootComposite" presStyleCnt="0"/>
      <dgm:spPr/>
    </dgm:pt>
    <dgm:pt modelId="{4C669761-936D-4C58-A04D-C0D8DE230927}" type="pres">
      <dgm:prSet presAssocID="{41E03978-2F36-4708-B05A-2A22BA0A87A0}" presName="rootText" presStyleLbl="node1" presStyleIdx="0" presStyleCnt="2" custScaleX="111571" custScaleY="38127"/>
      <dgm:spPr/>
      <dgm:t>
        <a:bodyPr/>
        <a:lstStyle/>
        <a:p>
          <a:endParaRPr lang="en-IN"/>
        </a:p>
      </dgm:t>
    </dgm:pt>
    <dgm:pt modelId="{29A00472-2F98-40E9-BBB6-39EF7052DED0}" type="pres">
      <dgm:prSet presAssocID="{41E03978-2F36-4708-B05A-2A22BA0A87A0}" presName="rootConnector" presStyleLbl="node1" presStyleIdx="0" presStyleCnt="2"/>
      <dgm:spPr/>
      <dgm:t>
        <a:bodyPr/>
        <a:lstStyle/>
        <a:p>
          <a:endParaRPr lang="en-IN"/>
        </a:p>
      </dgm:t>
    </dgm:pt>
    <dgm:pt modelId="{85BB4F6D-3E84-4D8F-86BE-258DB31E0FA4}" type="pres">
      <dgm:prSet presAssocID="{41E03978-2F36-4708-B05A-2A22BA0A87A0}" presName="childShape" presStyleCnt="0"/>
      <dgm:spPr/>
    </dgm:pt>
    <dgm:pt modelId="{B075256D-0CAF-44DB-ADA7-B3A88401D717}" type="pres">
      <dgm:prSet presAssocID="{9E939535-8ED2-45A5-AEC3-A594CFB98AD9}" presName="Name13" presStyleLbl="parChTrans1D2" presStyleIdx="0" presStyleCnt="4" custSzX="258973" custSzY="331869"/>
      <dgm:spPr/>
      <dgm:t>
        <a:bodyPr/>
        <a:lstStyle/>
        <a:p>
          <a:endParaRPr lang="en-IN"/>
        </a:p>
      </dgm:t>
    </dgm:pt>
    <dgm:pt modelId="{9AAC0A95-B3D8-404F-985C-8F12BAB37A3A}" type="pres">
      <dgm:prSet presAssocID="{9649B63E-CE9B-4E57-9AD7-4C8F1A5AD5DE}" presName="childText" presStyleLbl="bgAcc1" presStyleIdx="0" presStyleCnt="4" custScaleX="111571" custScaleY="2319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D5E679AF-5116-4F88-90BA-C0203A2FF74E}" type="pres">
      <dgm:prSet presAssocID="{EFF79D35-E01C-45CB-A5A4-2AD391EC8C19}" presName="Name13" presStyleLbl="parChTrans1D2" presStyleIdx="1" presStyleCnt="4" custSzX="258973" custSzY="884984"/>
      <dgm:spPr/>
      <dgm:t>
        <a:bodyPr/>
        <a:lstStyle/>
        <a:p>
          <a:endParaRPr lang="en-IN"/>
        </a:p>
      </dgm:t>
    </dgm:pt>
    <dgm:pt modelId="{8B509273-6CBE-48ED-A216-284F065A144F}" type="pres">
      <dgm:prSet presAssocID="{04D9EADE-0BDC-419B-8D9A-B964D98C2B71}" presName="childText" presStyleLbl="bgAcc1" presStyleIdx="1" presStyleCnt="4" custScaleX="111571" custScaleY="2319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144CDF76-CB1F-4F36-B817-A019F80C6FE7}" type="pres">
      <dgm:prSet presAssocID="{2C7A884F-881D-4795-9790-23702A2E61C0}" presName="root" presStyleCnt="0"/>
      <dgm:spPr/>
    </dgm:pt>
    <dgm:pt modelId="{0DE40A1A-20D7-4733-9709-C9F0DA7814AE}" type="pres">
      <dgm:prSet presAssocID="{2C7A884F-881D-4795-9790-23702A2E61C0}" presName="rootComposite" presStyleCnt="0"/>
      <dgm:spPr/>
    </dgm:pt>
    <dgm:pt modelId="{C3F3D05C-7B7D-47AB-BBF9-92961F07A796}" type="pres">
      <dgm:prSet presAssocID="{2C7A884F-881D-4795-9790-23702A2E61C0}" presName="rootText" presStyleLbl="node1" presStyleIdx="1" presStyleCnt="2" custScaleX="111571" custScaleY="38127"/>
      <dgm:spPr/>
      <dgm:t>
        <a:bodyPr/>
        <a:lstStyle/>
        <a:p>
          <a:endParaRPr lang="en-IN"/>
        </a:p>
      </dgm:t>
    </dgm:pt>
    <dgm:pt modelId="{FA7D40F2-F27F-4913-A5D3-9A896A76A0FE}" type="pres">
      <dgm:prSet presAssocID="{2C7A884F-881D-4795-9790-23702A2E61C0}" presName="rootConnector" presStyleLbl="node1" presStyleIdx="1" presStyleCnt="2"/>
      <dgm:spPr/>
      <dgm:t>
        <a:bodyPr/>
        <a:lstStyle/>
        <a:p>
          <a:endParaRPr lang="en-IN"/>
        </a:p>
      </dgm:t>
    </dgm:pt>
    <dgm:pt modelId="{CDE392E3-6247-4A84-AB18-E0C331294AFB}" type="pres">
      <dgm:prSet presAssocID="{2C7A884F-881D-4795-9790-23702A2E61C0}" presName="childShape" presStyleCnt="0"/>
      <dgm:spPr/>
    </dgm:pt>
    <dgm:pt modelId="{36DF480F-D19E-4160-9A5A-50745996F695}" type="pres">
      <dgm:prSet presAssocID="{81F96D81-C025-463B-9EE1-926DED5F4852}" presName="Name13" presStyleLbl="parChTrans1D2" presStyleIdx="2" presStyleCnt="4" custSzX="258973" custSzY="331869"/>
      <dgm:spPr/>
      <dgm:t>
        <a:bodyPr/>
        <a:lstStyle/>
        <a:p>
          <a:endParaRPr lang="en-IN"/>
        </a:p>
      </dgm:t>
    </dgm:pt>
    <dgm:pt modelId="{06C2014F-EF0E-4664-88DA-56F17F269BE2}" type="pres">
      <dgm:prSet presAssocID="{E1BBFDCB-DA8E-47E7-B951-DCECC526D3D4}" presName="childText" presStyleLbl="bgAcc1" presStyleIdx="2" presStyleCnt="4" custScaleX="111571" custScaleY="2319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6E44C250-5FEE-44A2-B050-75ADD83BACB1}" type="pres">
      <dgm:prSet presAssocID="{A3079562-7FCE-4DAE-ACAD-3F2BD23B7E26}" presName="Name13" presStyleLbl="parChTrans1D2" presStyleIdx="3" presStyleCnt="4" custSzX="258973" custSzY="884984"/>
      <dgm:spPr/>
      <dgm:t>
        <a:bodyPr/>
        <a:lstStyle/>
        <a:p>
          <a:endParaRPr lang="en-IN"/>
        </a:p>
      </dgm:t>
    </dgm:pt>
    <dgm:pt modelId="{BA7858E7-FBEF-4AE8-982A-74AD882BCF19}" type="pres">
      <dgm:prSet presAssocID="{85973518-96AF-46F0-9458-754C2EDED7A3}" presName="childText" presStyleLbl="bgAcc1" presStyleIdx="3" presStyleCnt="4" custScaleX="111571" custScaleY="2319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520B7CF6-3A80-4109-A5FE-333BA30F65E7}" srcId="{EB33190B-F015-41D9-A09E-20494D6B835F}" destId="{41E03978-2F36-4708-B05A-2A22BA0A87A0}" srcOrd="0" destOrd="0" parTransId="{A23F6B82-B9CE-47C2-9DC4-246D975013AB}" sibTransId="{EAFC9E09-E14B-4541-8F95-AE5B74BA5D00}"/>
    <dgm:cxn modelId="{5AFF8FFF-A87C-42A7-974F-3053058B4BBA}" srcId="{2C7A884F-881D-4795-9790-23702A2E61C0}" destId="{85973518-96AF-46F0-9458-754C2EDED7A3}" srcOrd="1" destOrd="0" parTransId="{A3079562-7FCE-4DAE-ACAD-3F2BD23B7E26}" sibTransId="{66078D81-DB7A-4355-922D-D06E4CA29214}"/>
    <dgm:cxn modelId="{38B80BA3-E6A2-472C-96D2-E94456E48DDB}" type="presOf" srcId="{E1BBFDCB-DA8E-47E7-B951-DCECC526D3D4}" destId="{06C2014F-EF0E-4664-88DA-56F17F269BE2}" srcOrd="0" destOrd="0" presId="urn:microsoft.com/office/officeart/2005/8/layout/hierarchy3"/>
    <dgm:cxn modelId="{B796E1FD-039D-448B-BCDC-74CBC5943D5A}" type="presOf" srcId="{9649B63E-CE9B-4E57-9AD7-4C8F1A5AD5DE}" destId="{9AAC0A95-B3D8-404F-985C-8F12BAB37A3A}" srcOrd="0" destOrd="0" presId="urn:microsoft.com/office/officeart/2005/8/layout/hierarchy3"/>
    <dgm:cxn modelId="{FD46E2C4-BE66-4FF8-BBD2-A6AC4E5E320D}" type="presOf" srcId="{2C7A884F-881D-4795-9790-23702A2E61C0}" destId="{C3F3D05C-7B7D-47AB-BBF9-92961F07A796}" srcOrd="0" destOrd="0" presId="urn:microsoft.com/office/officeart/2005/8/layout/hierarchy3"/>
    <dgm:cxn modelId="{D9796DA5-4763-4EAB-96AA-C668E8C60F33}" type="presOf" srcId="{41E03978-2F36-4708-B05A-2A22BA0A87A0}" destId="{4C669761-936D-4C58-A04D-C0D8DE230927}" srcOrd="0" destOrd="0" presId="urn:microsoft.com/office/officeart/2005/8/layout/hierarchy3"/>
    <dgm:cxn modelId="{AF249D2A-1EA4-475D-9504-D116B5B5DF63}" type="presOf" srcId="{04D9EADE-0BDC-419B-8D9A-B964D98C2B71}" destId="{8B509273-6CBE-48ED-A216-284F065A144F}" srcOrd="0" destOrd="0" presId="urn:microsoft.com/office/officeart/2005/8/layout/hierarchy3"/>
    <dgm:cxn modelId="{C621EBB2-DEF6-4207-8307-917C2F86601F}" type="presOf" srcId="{EB33190B-F015-41D9-A09E-20494D6B835F}" destId="{755E5AB8-D676-4CBD-ABEC-CE108A31B3A8}" srcOrd="0" destOrd="0" presId="urn:microsoft.com/office/officeart/2005/8/layout/hierarchy3"/>
    <dgm:cxn modelId="{F281B252-9342-4329-AFF7-52C3594FE605}" type="presOf" srcId="{85973518-96AF-46F0-9458-754C2EDED7A3}" destId="{BA7858E7-FBEF-4AE8-982A-74AD882BCF19}" srcOrd="0" destOrd="0" presId="urn:microsoft.com/office/officeart/2005/8/layout/hierarchy3"/>
    <dgm:cxn modelId="{A542E8BA-CBB6-437F-A85C-E479E6E4072B}" srcId="{2C7A884F-881D-4795-9790-23702A2E61C0}" destId="{E1BBFDCB-DA8E-47E7-B951-DCECC526D3D4}" srcOrd="0" destOrd="0" parTransId="{81F96D81-C025-463B-9EE1-926DED5F4852}" sibTransId="{2F96ED61-2C48-461B-94CF-25298619F181}"/>
    <dgm:cxn modelId="{9217BA55-58F2-47ED-ACB4-64976E82F6FD}" type="presOf" srcId="{9E939535-8ED2-45A5-AEC3-A594CFB98AD9}" destId="{B075256D-0CAF-44DB-ADA7-B3A88401D717}" srcOrd="0" destOrd="0" presId="urn:microsoft.com/office/officeart/2005/8/layout/hierarchy3"/>
    <dgm:cxn modelId="{23237E20-281F-472C-9D84-EBA3527BD998}" type="presOf" srcId="{EFF79D35-E01C-45CB-A5A4-2AD391EC8C19}" destId="{D5E679AF-5116-4F88-90BA-C0203A2FF74E}" srcOrd="0" destOrd="0" presId="urn:microsoft.com/office/officeart/2005/8/layout/hierarchy3"/>
    <dgm:cxn modelId="{C9175FA1-365E-49D8-A334-2883AA7FA638}" srcId="{41E03978-2F36-4708-B05A-2A22BA0A87A0}" destId="{04D9EADE-0BDC-419B-8D9A-B964D98C2B71}" srcOrd="1" destOrd="0" parTransId="{EFF79D35-E01C-45CB-A5A4-2AD391EC8C19}" sibTransId="{FAEC8E9D-B867-4D36-B4F9-7BDDDCBD03E2}"/>
    <dgm:cxn modelId="{9C7F7A0D-ED7D-4067-8D3D-AA749999A7C1}" type="presOf" srcId="{81F96D81-C025-463B-9EE1-926DED5F4852}" destId="{36DF480F-D19E-4160-9A5A-50745996F695}" srcOrd="0" destOrd="0" presId="urn:microsoft.com/office/officeart/2005/8/layout/hierarchy3"/>
    <dgm:cxn modelId="{FC8A6F74-4F8C-4FD3-B8FA-9303972EC560}" type="presOf" srcId="{A3079562-7FCE-4DAE-ACAD-3F2BD23B7E26}" destId="{6E44C250-5FEE-44A2-B050-75ADD83BACB1}" srcOrd="0" destOrd="0" presId="urn:microsoft.com/office/officeart/2005/8/layout/hierarchy3"/>
    <dgm:cxn modelId="{C4570C5C-9B07-4271-B736-383EE20FFEA9}" type="presOf" srcId="{2C7A884F-881D-4795-9790-23702A2E61C0}" destId="{FA7D40F2-F27F-4913-A5D3-9A896A76A0FE}" srcOrd="1" destOrd="0" presId="urn:microsoft.com/office/officeart/2005/8/layout/hierarchy3"/>
    <dgm:cxn modelId="{A8CD5C4C-548D-43B2-B777-BC682ADD92A1}" type="presOf" srcId="{41E03978-2F36-4708-B05A-2A22BA0A87A0}" destId="{29A00472-2F98-40E9-BBB6-39EF7052DED0}" srcOrd="1" destOrd="0" presId="urn:microsoft.com/office/officeart/2005/8/layout/hierarchy3"/>
    <dgm:cxn modelId="{9A120611-803D-4212-9208-B74AC37C1BED}" srcId="{41E03978-2F36-4708-B05A-2A22BA0A87A0}" destId="{9649B63E-CE9B-4E57-9AD7-4C8F1A5AD5DE}" srcOrd="0" destOrd="0" parTransId="{9E939535-8ED2-45A5-AEC3-A594CFB98AD9}" sibTransId="{DA5A57D3-1F9D-47EA-9C35-323D7AA277F5}"/>
    <dgm:cxn modelId="{E0E535A5-1DAF-4802-B58C-9FD9D73158F3}" srcId="{EB33190B-F015-41D9-A09E-20494D6B835F}" destId="{2C7A884F-881D-4795-9790-23702A2E61C0}" srcOrd="1" destOrd="0" parTransId="{4AD6D6B9-A2AE-40CB-8D22-0CC7315DFB82}" sibTransId="{3DFF4763-02BE-46C0-80B2-72B0AF7BC1F9}"/>
    <dgm:cxn modelId="{2D67CDA6-B06F-4D59-87A9-CEACE3964203}" type="presParOf" srcId="{755E5AB8-D676-4CBD-ABEC-CE108A31B3A8}" destId="{2B26A78F-7563-4142-BE78-C971194AB481}" srcOrd="0" destOrd="0" presId="urn:microsoft.com/office/officeart/2005/8/layout/hierarchy3"/>
    <dgm:cxn modelId="{C164D218-30F3-438B-AAA1-74BA2F95A795}" type="presParOf" srcId="{2B26A78F-7563-4142-BE78-C971194AB481}" destId="{0DA5A388-FF6E-422D-A0C1-ADF43C922210}" srcOrd="0" destOrd="0" presId="urn:microsoft.com/office/officeart/2005/8/layout/hierarchy3"/>
    <dgm:cxn modelId="{6F061EA2-1821-4216-A4CF-7C82A616D9CC}" type="presParOf" srcId="{0DA5A388-FF6E-422D-A0C1-ADF43C922210}" destId="{4C669761-936D-4C58-A04D-C0D8DE230927}" srcOrd="0" destOrd="0" presId="urn:microsoft.com/office/officeart/2005/8/layout/hierarchy3"/>
    <dgm:cxn modelId="{6B4FB7DF-B636-4F09-AE16-37FACEDF922D}" type="presParOf" srcId="{0DA5A388-FF6E-422D-A0C1-ADF43C922210}" destId="{29A00472-2F98-40E9-BBB6-39EF7052DED0}" srcOrd="1" destOrd="0" presId="urn:microsoft.com/office/officeart/2005/8/layout/hierarchy3"/>
    <dgm:cxn modelId="{FB12E4AA-9FA9-4DBA-A565-18216AC72846}" type="presParOf" srcId="{2B26A78F-7563-4142-BE78-C971194AB481}" destId="{85BB4F6D-3E84-4D8F-86BE-258DB31E0FA4}" srcOrd="1" destOrd="0" presId="urn:microsoft.com/office/officeart/2005/8/layout/hierarchy3"/>
    <dgm:cxn modelId="{A1FD7963-5313-4C63-84F4-14967271375B}" type="presParOf" srcId="{85BB4F6D-3E84-4D8F-86BE-258DB31E0FA4}" destId="{B075256D-0CAF-44DB-ADA7-B3A88401D717}" srcOrd="0" destOrd="0" presId="urn:microsoft.com/office/officeart/2005/8/layout/hierarchy3"/>
    <dgm:cxn modelId="{04FFEBEC-9238-45CC-8666-7085FA7AD250}" type="presParOf" srcId="{85BB4F6D-3E84-4D8F-86BE-258DB31E0FA4}" destId="{9AAC0A95-B3D8-404F-985C-8F12BAB37A3A}" srcOrd="1" destOrd="0" presId="urn:microsoft.com/office/officeart/2005/8/layout/hierarchy3"/>
    <dgm:cxn modelId="{DF1530C7-D791-4C1A-87E4-62690D4F0540}" type="presParOf" srcId="{85BB4F6D-3E84-4D8F-86BE-258DB31E0FA4}" destId="{D5E679AF-5116-4F88-90BA-C0203A2FF74E}" srcOrd="2" destOrd="0" presId="urn:microsoft.com/office/officeart/2005/8/layout/hierarchy3"/>
    <dgm:cxn modelId="{1BC361B0-FE97-4A88-B316-B73D071DA617}" type="presParOf" srcId="{85BB4F6D-3E84-4D8F-86BE-258DB31E0FA4}" destId="{8B509273-6CBE-48ED-A216-284F065A144F}" srcOrd="3" destOrd="0" presId="urn:microsoft.com/office/officeart/2005/8/layout/hierarchy3"/>
    <dgm:cxn modelId="{DBCD2AE1-8C00-4CC6-8376-B525959E3803}" type="presParOf" srcId="{755E5AB8-D676-4CBD-ABEC-CE108A31B3A8}" destId="{144CDF76-CB1F-4F36-B817-A019F80C6FE7}" srcOrd="1" destOrd="0" presId="urn:microsoft.com/office/officeart/2005/8/layout/hierarchy3"/>
    <dgm:cxn modelId="{39951695-206B-4435-B73D-F12A563B09A2}" type="presParOf" srcId="{144CDF76-CB1F-4F36-B817-A019F80C6FE7}" destId="{0DE40A1A-20D7-4733-9709-C9F0DA7814AE}" srcOrd="0" destOrd="0" presId="urn:microsoft.com/office/officeart/2005/8/layout/hierarchy3"/>
    <dgm:cxn modelId="{3E70A170-2F6F-47F7-A486-08357C036D79}" type="presParOf" srcId="{0DE40A1A-20D7-4733-9709-C9F0DA7814AE}" destId="{C3F3D05C-7B7D-47AB-BBF9-92961F07A796}" srcOrd="0" destOrd="0" presId="urn:microsoft.com/office/officeart/2005/8/layout/hierarchy3"/>
    <dgm:cxn modelId="{5D2C17B5-8D1D-4BDA-8F78-4A9EC0C88CC8}" type="presParOf" srcId="{0DE40A1A-20D7-4733-9709-C9F0DA7814AE}" destId="{FA7D40F2-F27F-4913-A5D3-9A896A76A0FE}" srcOrd="1" destOrd="0" presId="urn:microsoft.com/office/officeart/2005/8/layout/hierarchy3"/>
    <dgm:cxn modelId="{94C7E444-B817-43EA-B918-12FB03AFAA39}" type="presParOf" srcId="{144CDF76-CB1F-4F36-B817-A019F80C6FE7}" destId="{CDE392E3-6247-4A84-AB18-E0C331294AFB}" srcOrd="1" destOrd="0" presId="urn:microsoft.com/office/officeart/2005/8/layout/hierarchy3"/>
    <dgm:cxn modelId="{A6AF75CE-0C14-4180-AF23-3A3E254DC706}" type="presParOf" srcId="{CDE392E3-6247-4A84-AB18-E0C331294AFB}" destId="{36DF480F-D19E-4160-9A5A-50745996F695}" srcOrd="0" destOrd="0" presId="urn:microsoft.com/office/officeart/2005/8/layout/hierarchy3"/>
    <dgm:cxn modelId="{EF0D3B82-FA82-4AE1-A906-C3989A13249E}" type="presParOf" srcId="{CDE392E3-6247-4A84-AB18-E0C331294AFB}" destId="{06C2014F-EF0E-4664-88DA-56F17F269BE2}" srcOrd="1" destOrd="0" presId="urn:microsoft.com/office/officeart/2005/8/layout/hierarchy3"/>
    <dgm:cxn modelId="{AC322675-CFCC-4C5F-8A57-F85BE45582B2}" type="presParOf" srcId="{CDE392E3-6247-4A84-AB18-E0C331294AFB}" destId="{6E44C250-5FEE-44A2-B050-75ADD83BACB1}" srcOrd="2" destOrd="0" presId="urn:microsoft.com/office/officeart/2005/8/layout/hierarchy3"/>
    <dgm:cxn modelId="{48090EE3-F407-4B29-9838-495D4006C075}" type="presParOf" srcId="{CDE392E3-6247-4A84-AB18-E0C331294AFB}" destId="{BA7858E7-FBEF-4AE8-982A-74AD882BCF19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829320E-9FBD-4621-A5E2-02E3642609D5}" type="doc">
      <dgm:prSet loTypeId="urn:microsoft.com/office/officeart/2005/8/layout/matrix1" loCatId="matrix" qsTypeId="urn:microsoft.com/office/officeart/2005/8/quickstyle/simple2" qsCatId="simple" csTypeId="urn:microsoft.com/office/officeart/2005/8/colors/colorful3" csCatId="colorful" phldr="1"/>
      <dgm:spPr/>
      <dgm:t>
        <a:bodyPr/>
        <a:lstStyle/>
        <a:p>
          <a:endParaRPr lang="en-IN"/>
        </a:p>
      </dgm:t>
    </dgm:pt>
    <dgm:pt modelId="{87D55669-4E80-4B58-85E7-59C9A0228092}">
      <dgm:prSet phldrT="[Text]" custT="1"/>
      <dgm:spPr/>
      <dgm:t>
        <a:bodyPr/>
        <a:lstStyle/>
        <a:p>
          <a:pPr algn="ctr"/>
          <a:r>
            <a:rPr lang="en-US" sz="1400" b="0" dirty="0" smtClean="0">
              <a:latin typeface="Cambria" pitchFamily="18" charset="0"/>
            </a:rPr>
            <a:t>Different Types of</a:t>
          </a:r>
        </a:p>
        <a:p>
          <a:pPr algn="ctr"/>
          <a:r>
            <a:rPr lang="en-US" sz="1400" b="0" dirty="0" smtClean="0">
              <a:latin typeface="Cambria" pitchFamily="18" charset="0"/>
            </a:rPr>
            <a:t> QTP Actions</a:t>
          </a:r>
          <a:endParaRPr lang="en-IN" sz="1400" b="0" dirty="0">
            <a:latin typeface="Cambria" pitchFamily="18" charset="0"/>
          </a:endParaRPr>
        </a:p>
      </dgm:t>
    </dgm:pt>
    <dgm:pt modelId="{2A648E7F-377D-474C-8CAA-741FB52CE89C}" type="parTrans" cxnId="{8953444A-6A78-491A-AF04-123D70E4D963}">
      <dgm:prSet/>
      <dgm:spPr/>
      <dgm:t>
        <a:bodyPr/>
        <a:lstStyle/>
        <a:p>
          <a:pPr algn="l"/>
          <a:endParaRPr lang="en-IN" sz="1600">
            <a:latin typeface="Cambria" pitchFamily="18" charset="0"/>
          </a:endParaRPr>
        </a:p>
      </dgm:t>
    </dgm:pt>
    <dgm:pt modelId="{CECC3F2D-D70C-4529-8864-C8545DDBF2BC}" type="sibTrans" cxnId="{8953444A-6A78-491A-AF04-123D70E4D963}">
      <dgm:prSet/>
      <dgm:spPr/>
      <dgm:t>
        <a:bodyPr/>
        <a:lstStyle/>
        <a:p>
          <a:pPr algn="l"/>
          <a:endParaRPr lang="en-IN" sz="1600">
            <a:latin typeface="Cambria" pitchFamily="18" charset="0"/>
          </a:endParaRPr>
        </a:p>
      </dgm:t>
    </dgm:pt>
    <dgm:pt modelId="{1518274D-1506-41E9-AB8C-940721DBB757}">
      <dgm:prSet phldrT="[Text]" custT="1"/>
      <dgm:spPr/>
      <dgm:t>
        <a:bodyPr/>
        <a:lstStyle/>
        <a:p>
          <a:pPr algn="l"/>
          <a:endParaRPr lang="en-US" sz="1600" dirty="0" smtClean="0">
            <a:latin typeface="Cambria" pitchFamily="18" charset="0"/>
          </a:endParaRPr>
        </a:p>
      </dgm:t>
    </dgm:pt>
    <dgm:pt modelId="{F6DAB6B2-3880-4305-A4AD-209095885C0D}" type="parTrans" cxnId="{F7DD000E-A57E-4819-9848-C5CDC3F9CE50}">
      <dgm:prSet/>
      <dgm:spPr/>
      <dgm:t>
        <a:bodyPr/>
        <a:lstStyle/>
        <a:p>
          <a:pPr algn="l"/>
          <a:endParaRPr lang="en-IN" sz="1600">
            <a:latin typeface="Cambria" pitchFamily="18" charset="0"/>
          </a:endParaRPr>
        </a:p>
      </dgm:t>
    </dgm:pt>
    <dgm:pt modelId="{F0E4C2A7-476E-43CD-9E66-A848980770E5}" type="sibTrans" cxnId="{F7DD000E-A57E-4819-9848-C5CDC3F9CE50}">
      <dgm:prSet/>
      <dgm:spPr/>
      <dgm:t>
        <a:bodyPr/>
        <a:lstStyle/>
        <a:p>
          <a:pPr algn="l"/>
          <a:endParaRPr lang="en-IN" sz="1600">
            <a:latin typeface="Cambria" pitchFamily="18" charset="0"/>
          </a:endParaRPr>
        </a:p>
      </dgm:t>
    </dgm:pt>
    <dgm:pt modelId="{B0C24018-91C0-40B6-A711-D44F856D98A4}">
      <dgm:prSet phldrT="[Text]" custT="1"/>
      <dgm:spPr/>
      <dgm:t>
        <a:bodyPr/>
        <a:lstStyle/>
        <a:p>
          <a:pPr algn="l"/>
          <a:r>
            <a:rPr lang="en-US" sz="1600" dirty="0" smtClean="0">
              <a:latin typeface="Cambria" pitchFamily="18" charset="0"/>
            </a:rPr>
            <a:t> </a:t>
          </a:r>
          <a:endParaRPr lang="en-IN" sz="1600" dirty="0">
            <a:latin typeface="Cambria" pitchFamily="18" charset="0"/>
          </a:endParaRPr>
        </a:p>
      </dgm:t>
    </dgm:pt>
    <dgm:pt modelId="{CDE61FB2-19F9-4C44-A704-8F7C1312919E}" type="parTrans" cxnId="{C97F6FD7-36CE-44D9-8477-25F2D36D65DF}">
      <dgm:prSet/>
      <dgm:spPr/>
      <dgm:t>
        <a:bodyPr/>
        <a:lstStyle/>
        <a:p>
          <a:pPr algn="l"/>
          <a:endParaRPr lang="en-IN" sz="1600">
            <a:latin typeface="Cambria" pitchFamily="18" charset="0"/>
          </a:endParaRPr>
        </a:p>
      </dgm:t>
    </dgm:pt>
    <dgm:pt modelId="{7DD6FDEB-37B1-48FD-A1AE-1616CD0992D8}" type="sibTrans" cxnId="{C97F6FD7-36CE-44D9-8477-25F2D36D65DF}">
      <dgm:prSet/>
      <dgm:spPr/>
      <dgm:t>
        <a:bodyPr/>
        <a:lstStyle/>
        <a:p>
          <a:pPr algn="l"/>
          <a:endParaRPr lang="en-IN" sz="1600">
            <a:latin typeface="Cambria" pitchFamily="18" charset="0"/>
          </a:endParaRPr>
        </a:p>
      </dgm:t>
    </dgm:pt>
    <dgm:pt modelId="{A34ABA54-195C-44FD-B77F-DEEDE838A68E}">
      <dgm:prSet phldrT="[Text]" custT="1"/>
      <dgm:spPr/>
      <dgm:t>
        <a:bodyPr/>
        <a:lstStyle/>
        <a:p>
          <a:pPr algn="l"/>
          <a:r>
            <a:rPr lang="en-US" sz="1600" dirty="0" smtClean="0">
              <a:latin typeface="Cambria" pitchFamily="18" charset="0"/>
            </a:rPr>
            <a:t> </a:t>
          </a:r>
          <a:endParaRPr lang="en-IN" sz="1600" dirty="0">
            <a:latin typeface="Cambria" pitchFamily="18" charset="0"/>
          </a:endParaRPr>
        </a:p>
      </dgm:t>
    </dgm:pt>
    <dgm:pt modelId="{FEB3A909-6FF5-45DD-80AA-344F8C5CEFC2}" type="parTrans" cxnId="{E1379D01-5DE6-4043-BF2B-FD8F39DABDF6}">
      <dgm:prSet/>
      <dgm:spPr/>
      <dgm:t>
        <a:bodyPr/>
        <a:lstStyle/>
        <a:p>
          <a:pPr algn="l"/>
          <a:endParaRPr lang="en-IN" sz="1600">
            <a:latin typeface="Cambria" pitchFamily="18" charset="0"/>
          </a:endParaRPr>
        </a:p>
      </dgm:t>
    </dgm:pt>
    <dgm:pt modelId="{6CC84E83-A1C7-47E6-AD22-8DD26C243205}" type="sibTrans" cxnId="{E1379D01-5DE6-4043-BF2B-FD8F39DABDF6}">
      <dgm:prSet/>
      <dgm:spPr/>
      <dgm:t>
        <a:bodyPr/>
        <a:lstStyle/>
        <a:p>
          <a:pPr algn="l"/>
          <a:endParaRPr lang="en-IN" sz="1600">
            <a:latin typeface="Cambria" pitchFamily="18" charset="0"/>
          </a:endParaRPr>
        </a:p>
      </dgm:t>
    </dgm:pt>
    <dgm:pt modelId="{1E422EFD-0942-46AF-9EB8-29DCCF167E1F}">
      <dgm:prSet phldrT="[Text]" custT="1"/>
      <dgm:spPr/>
      <dgm:t>
        <a:bodyPr/>
        <a:lstStyle/>
        <a:p>
          <a:pPr algn="l"/>
          <a:r>
            <a:rPr lang="en-US" sz="1600" dirty="0" smtClean="0">
              <a:latin typeface="Cambria" pitchFamily="18" charset="0"/>
            </a:rPr>
            <a:t> </a:t>
          </a:r>
          <a:endParaRPr lang="en-IN" sz="1600" dirty="0">
            <a:latin typeface="Cambria" pitchFamily="18" charset="0"/>
          </a:endParaRPr>
        </a:p>
      </dgm:t>
    </dgm:pt>
    <dgm:pt modelId="{5CC329A3-5901-42E1-BA28-1E890018D6E2}" type="parTrans" cxnId="{C5974056-11C9-4029-BEB2-43DF2FCFB9BA}">
      <dgm:prSet/>
      <dgm:spPr/>
      <dgm:t>
        <a:bodyPr/>
        <a:lstStyle/>
        <a:p>
          <a:pPr algn="l"/>
          <a:endParaRPr lang="en-IN" sz="1600">
            <a:latin typeface="Cambria" pitchFamily="18" charset="0"/>
          </a:endParaRPr>
        </a:p>
      </dgm:t>
    </dgm:pt>
    <dgm:pt modelId="{09021564-10FE-4E48-9CAB-6E26C7939B5A}" type="sibTrans" cxnId="{C5974056-11C9-4029-BEB2-43DF2FCFB9BA}">
      <dgm:prSet/>
      <dgm:spPr/>
      <dgm:t>
        <a:bodyPr/>
        <a:lstStyle/>
        <a:p>
          <a:pPr algn="l"/>
          <a:endParaRPr lang="en-IN" sz="1600">
            <a:latin typeface="Cambria" pitchFamily="18" charset="0"/>
          </a:endParaRPr>
        </a:p>
      </dgm:t>
    </dgm:pt>
    <dgm:pt modelId="{A18FD0B6-E60E-43A1-BDBC-5C23C6758922}" type="pres">
      <dgm:prSet presAssocID="{6829320E-9FBD-4621-A5E2-02E3642609D5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B7BA093D-8C90-469A-B565-18123AF574AF}" type="pres">
      <dgm:prSet presAssocID="{6829320E-9FBD-4621-A5E2-02E3642609D5}" presName="matrix" presStyleCnt="0"/>
      <dgm:spPr/>
    </dgm:pt>
    <dgm:pt modelId="{1B3C89D7-1394-4E43-9DD0-00ECCDC13316}" type="pres">
      <dgm:prSet presAssocID="{6829320E-9FBD-4621-A5E2-02E3642609D5}" presName="tile1" presStyleLbl="node1" presStyleIdx="0" presStyleCnt="4" custLinFactNeighborX="-26168" custLinFactNeighborY="-3164"/>
      <dgm:spPr/>
      <dgm:t>
        <a:bodyPr/>
        <a:lstStyle/>
        <a:p>
          <a:endParaRPr lang="en-IN"/>
        </a:p>
      </dgm:t>
    </dgm:pt>
    <dgm:pt modelId="{2A1D5CF2-8482-460D-98CF-AF35503958B2}" type="pres">
      <dgm:prSet presAssocID="{6829320E-9FBD-4621-A5E2-02E3642609D5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4420ECE4-F22B-4731-96D8-A326ED4C003E}" type="pres">
      <dgm:prSet presAssocID="{6829320E-9FBD-4621-A5E2-02E3642609D5}" presName="tile2" presStyleLbl="node1" presStyleIdx="1" presStyleCnt="4"/>
      <dgm:spPr/>
      <dgm:t>
        <a:bodyPr/>
        <a:lstStyle/>
        <a:p>
          <a:endParaRPr lang="en-IN"/>
        </a:p>
      </dgm:t>
    </dgm:pt>
    <dgm:pt modelId="{8E488958-CC18-442D-AA73-AAFC49F50CFE}" type="pres">
      <dgm:prSet presAssocID="{6829320E-9FBD-4621-A5E2-02E3642609D5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E72A2C80-2756-4C25-9568-0570589575EE}" type="pres">
      <dgm:prSet presAssocID="{6829320E-9FBD-4621-A5E2-02E3642609D5}" presName="tile3" presStyleLbl="node1" presStyleIdx="2" presStyleCnt="4"/>
      <dgm:spPr/>
      <dgm:t>
        <a:bodyPr/>
        <a:lstStyle/>
        <a:p>
          <a:endParaRPr lang="en-IN"/>
        </a:p>
      </dgm:t>
    </dgm:pt>
    <dgm:pt modelId="{7563495E-B776-42DB-969E-CE4BD9F26024}" type="pres">
      <dgm:prSet presAssocID="{6829320E-9FBD-4621-A5E2-02E3642609D5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D6271FB4-8E20-4859-A11F-6935D0200DD6}" type="pres">
      <dgm:prSet presAssocID="{6829320E-9FBD-4621-A5E2-02E3642609D5}" presName="tile4" presStyleLbl="node1" presStyleIdx="3" presStyleCnt="4"/>
      <dgm:spPr/>
      <dgm:t>
        <a:bodyPr/>
        <a:lstStyle/>
        <a:p>
          <a:endParaRPr lang="en-IN"/>
        </a:p>
      </dgm:t>
    </dgm:pt>
    <dgm:pt modelId="{378B35EC-C6F8-44DB-9309-200553B47862}" type="pres">
      <dgm:prSet presAssocID="{6829320E-9FBD-4621-A5E2-02E3642609D5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1EC6659E-0DD8-4266-A52F-5FB73F40ED97}" type="pres">
      <dgm:prSet presAssocID="{6829320E-9FBD-4621-A5E2-02E3642609D5}" presName="centerTile" presStyleLbl="fgShp" presStyleIdx="0" presStyleCnt="1" custScaleX="71651" custScaleY="59312" custLinFactNeighborY="-1479">
        <dgm:presLayoutVars>
          <dgm:chMax val="0"/>
          <dgm:chPref val="0"/>
        </dgm:presLayoutVars>
      </dgm:prSet>
      <dgm:spPr/>
      <dgm:t>
        <a:bodyPr/>
        <a:lstStyle/>
        <a:p>
          <a:endParaRPr lang="en-IN"/>
        </a:p>
      </dgm:t>
    </dgm:pt>
  </dgm:ptLst>
  <dgm:cxnLst>
    <dgm:cxn modelId="{F7DD000E-A57E-4819-9848-C5CDC3F9CE50}" srcId="{87D55669-4E80-4B58-85E7-59C9A0228092}" destId="{1518274D-1506-41E9-AB8C-940721DBB757}" srcOrd="0" destOrd="0" parTransId="{F6DAB6B2-3880-4305-A4AD-209095885C0D}" sibTransId="{F0E4C2A7-476E-43CD-9E66-A848980770E5}"/>
    <dgm:cxn modelId="{BE01E80B-28D3-45B9-B1F6-B10ACD248B71}" type="presOf" srcId="{A34ABA54-195C-44FD-B77F-DEEDE838A68E}" destId="{7563495E-B776-42DB-969E-CE4BD9F26024}" srcOrd="1" destOrd="0" presId="urn:microsoft.com/office/officeart/2005/8/layout/matrix1"/>
    <dgm:cxn modelId="{E1379D01-5DE6-4043-BF2B-FD8F39DABDF6}" srcId="{87D55669-4E80-4B58-85E7-59C9A0228092}" destId="{A34ABA54-195C-44FD-B77F-DEEDE838A68E}" srcOrd="2" destOrd="0" parTransId="{FEB3A909-6FF5-45DD-80AA-344F8C5CEFC2}" sibTransId="{6CC84E83-A1C7-47E6-AD22-8DD26C243205}"/>
    <dgm:cxn modelId="{6E87CB29-CA23-4EDC-958B-D147EDC0A6EF}" type="presOf" srcId="{A34ABA54-195C-44FD-B77F-DEEDE838A68E}" destId="{E72A2C80-2756-4C25-9568-0570589575EE}" srcOrd="0" destOrd="0" presId="urn:microsoft.com/office/officeart/2005/8/layout/matrix1"/>
    <dgm:cxn modelId="{65A0C0E7-513C-4A4B-9AE4-718CAB284B84}" type="presOf" srcId="{1518274D-1506-41E9-AB8C-940721DBB757}" destId="{2A1D5CF2-8482-460D-98CF-AF35503958B2}" srcOrd="1" destOrd="0" presId="urn:microsoft.com/office/officeart/2005/8/layout/matrix1"/>
    <dgm:cxn modelId="{8E4992A2-AE86-4990-AE06-6AF4AC513EF1}" type="presOf" srcId="{B0C24018-91C0-40B6-A711-D44F856D98A4}" destId="{4420ECE4-F22B-4731-96D8-A326ED4C003E}" srcOrd="0" destOrd="0" presId="urn:microsoft.com/office/officeart/2005/8/layout/matrix1"/>
    <dgm:cxn modelId="{8953444A-6A78-491A-AF04-123D70E4D963}" srcId="{6829320E-9FBD-4621-A5E2-02E3642609D5}" destId="{87D55669-4E80-4B58-85E7-59C9A0228092}" srcOrd="0" destOrd="0" parTransId="{2A648E7F-377D-474C-8CAA-741FB52CE89C}" sibTransId="{CECC3F2D-D70C-4529-8864-C8545DDBF2BC}"/>
    <dgm:cxn modelId="{C5974056-11C9-4029-BEB2-43DF2FCFB9BA}" srcId="{87D55669-4E80-4B58-85E7-59C9A0228092}" destId="{1E422EFD-0942-46AF-9EB8-29DCCF167E1F}" srcOrd="3" destOrd="0" parTransId="{5CC329A3-5901-42E1-BA28-1E890018D6E2}" sibTransId="{09021564-10FE-4E48-9CAB-6E26C7939B5A}"/>
    <dgm:cxn modelId="{C97F6FD7-36CE-44D9-8477-25F2D36D65DF}" srcId="{87D55669-4E80-4B58-85E7-59C9A0228092}" destId="{B0C24018-91C0-40B6-A711-D44F856D98A4}" srcOrd="1" destOrd="0" parTransId="{CDE61FB2-19F9-4C44-A704-8F7C1312919E}" sibTransId="{7DD6FDEB-37B1-48FD-A1AE-1616CD0992D8}"/>
    <dgm:cxn modelId="{C61DEAEA-7346-4D54-8C1E-3DDC39289244}" type="presOf" srcId="{1E422EFD-0942-46AF-9EB8-29DCCF167E1F}" destId="{D6271FB4-8E20-4859-A11F-6935D0200DD6}" srcOrd="0" destOrd="0" presId="urn:microsoft.com/office/officeart/2005/8/layout/matrix1"/>
    <dgm:cxn modelId="{3CB51551-0601-41AD-AAF8-FDAC1E568BBF}" type="presOf" srcId="{1518274D-1506-41E9-AB8C-940721DBB757}" destId="{1B3C89D7-1394-4E43-9DD0-00ECCDC13316}" srcOrd="0" destOrd="0" presId="urn:microsoft.com/office/officeart/2005/8/layout/matrix1"/>
    <dgm:cxn modelId="{24F26FA3-ACEF-4E49-B9D7-55B8A07CEE59}" type="presOf" srcId="{6829320E-9FBD-4621-A5E2-02E3642609D5}" destId="{A18FD0B6-E60E-43A1-BDBC-5C23C6758922}" srcOrd="0" destOrd="0" presId="urn:microsoft.com/office/officeart/2005/8/layout/matrix1"/>
    <dgm:cxn modelId="{E917FB39-5FC8-4D10-B3E9-B203AF6972CF}" type="presOf" srcId="{1E422EFD-0942-46AF-9EB8-29DCCF167E1F}" destId="{378B35EC-C6F8-44DB-9309-200553B47862}" srcOrd="1" destOrd="0" presId="urn:microsoft.com/office/officeart/2005/8/layout/matrix1"/>
    <dgm:cxn modelId="{311BDBA5-05CE-427D-A96A-B4B749F5694B}" type="presOf" srcId="{87D55669-4E80-4B58-85E7-59C9A0228092}" destId="{1EC6659E-0DD8-4266-A52F-5FB73F40ED97}" srcOrd="0" destOrd="0" presId="urn:microsoft.com/office/officeart/2005/8/layout/matrix1"/>
    <dgm:cxn modelId="{73AD3368-03B6-4DB4-98C5-F92043A8BE03}" type="presOf" srcId="{B0C24018-91C0-40B6-A711-D44F856D98A4}" destId="{8E488958-CC18-442D-AA73-AAFC49F50CFE}" srcOrd="1" destOrd="0" presId="urn:microsoft.com/office/officeart/2005/8/layout/matrix1"/>
    <dgm:cxn modelId="{09BB5EAB-2F17-45B4-B7C8-4F425DC2F3EF}" type="presParOf" srcId="{A18FD0B6-E60E-43A1-BDBC-5C23C6758922}" destId="{B7BA093D-8C90-469A-B565-18123AF574AF}" srcOrd="0" destOrd="0" presId="urn:microsoft.com/office/officeart/2005/8/layout/matrix1"/>
    <dgm:cxn modelId="{5709D78E-7891-4455-B341-F5A38481E7CF}" type="presParOf" srcId="{B7BA093D-8C90-469A-B565-18123AF574AF}" destId="{1B3C89D7-1394-4E43-9DD0-00ECCDC13316}" srcOrd="0" destOrd="0" presId="urn:microsoft.com/office/officeart/2005/8/layout/matrix1"/>
    <dgm:cxn modelId="{BFAA456D-5EA6-44EB-B02C-795343601579}" type="presParOf" srcId="{B7BA093D-8C90-469A-B565-18123AF574AF}" destId="{2A1D5CF2-8482-460D-98CF-AF35503958B2}" srcOrd="1" destOrd="0" presId="urn:microsoft.com/office/officeart/2005/8/layout/matrix1"/>
    <dgm:cxn modelId="{B6F31D19-F2C3-457D-8610-BEB22877211B}" type="presParOf" srcId="{B7BA093D-8C90-469A-B565-18123AF574AF}" destId="{4420ECE4-F22B-4731-96D8-A326ED4C003E}" srcOrd="2" destOrd="0" presId="urn:microsoft.com/office/officeart/2005/8/layout/matrix1"/>
    <dgm:cxn modelId="{2EA797F6-8EC5-4161-8740-9218996BFC7A}" type="presParOf" srcId="{B7BA093D-8C90-469A-B565-18123AF574AF}" destId="{8E488958-CC18-442D-AA73-AAFC49F50CFE}" srcOrd="3" destOrd="0" presId="urn:microsoft.com/office/officeart/2005/8/layout/matrix1"/>
    <dgm:cxn modelId="{46EC116D-E95D-47BC-8D1C-A1E5F0A6250B}" type="presParOf" srcId="{B7BA093D-8C90-469A-B565-18123AF574AF}" destId="{E72A2C80-2756-4C25-9568-0570589575EE}" srcOrd="4" destOrd="0" presId="urn:microsoft.com/office/officeart/2005/8/layout/matrix1"/>
    <dgm:cxn modelId="{E5D08E90-26CB-47B6-B532-FF0D896F7E83}" type="presParOf" srcId="{B7BA093D-8C90-469A-B565-18123AF574AF}" destId="{7563495E-B776-42DB-969E-CE4BD9F26024}" srcOrd="5" destOrd="0" presId="urn:microsoft.com/office/officeart/2005/8/layout/matrix1"/>
    <dgm:cxn modelId="{56E70EAD-FC05-4660-9192-030948765593}" type="presParOf" srcId="{B7BA093D-8C90-469A-B565-18123AF574AF}" destId="{D6271FB4-8E20-4859-A11F-6935D0200DD6}" srcOrd="6" destOrd="0" presId="urn:microsoft.com/office/officeart/2005/8/layout/matrix1"/>
    <dgm:cxn modelId="{780C8304-22AF-4CDC-B560-0D3C1A84DD1A}" type="presParOf" srcId="{B7BA093D-8C90-469A-B565-18123AF574AF}" destId="{378B35EC-C6F8-44DB-9309-200553B47862}" srcOrd="7" destOrd="0" presId="urn:microsoft.com/office/officeart/2005/8/layout/matrix1"/>
    <dgm:cxn modelId="{64C50F37-1222-4C47-9E34-F62C1A19FF0B}" type="presParOf" srcId="{A18FD0B6-E60E-43A1-BDBC-5C23C6758922}" destId="{1EC6659E-0DD8-4266-A52F-5FB73F40ED97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D7F0EA6-0BB7-4686-B16B-382A81EB5636}" type="doc">
      <dgm:prSet loTypeId="urn:microsoft.com/office/officeart/2005/8/layout/hierarchy4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IN"/>
        </a:p>
      </dgm:t>
    </dgm:pt>
    <dgm:pt modelId="{CF5D011D-C4BD-4EB0-A66D-B027DE0C14F1}">
      <dgm:prSet phldrT="[Text]" custT="1"/>
      <dgm:spPr/>
      <dgm:t>
        <a:bodyPr/>
        <a:lstStyle/>
        <a:p>
          <a:r>
            <a:rPr lang="en-US" sz="1600" b="1" dirty="0" smtClean="0"/>
            <a:t>Types of QTP Data Sheets</a:t>
          </a:r>
          <a:endParaRPr lang="en-IN" sz="1600" b="1" dirty="0"/>
        </a:p>
      </dgm:t>
    </dgm:pt>
    <dgm:pt modelId="{7A733A56-1DF3-430D-A507-809DDB1C93C1}" type="parTrans" cxnId="{D2AB5832-787D-44B4-818E-DFC52120A45B}">
      <dgm:prSet/>
      <dgm:spPr/>
      <dgm:t>
        <a:bodyPr/>
        <a:lstStyle/>
        <a:p>
          <a:endParaRPr lang="en-IN" sz="1600" b="1"/>
        </a:p>
      </dgm:t>
    </dgm:pt>
    <dgm:pt modelId="{20C1769A-61E4-4198-B2D8-A2AD13458F3F}" type="sibTrans" cxnId="{D2AB5832-787D-44B4-818E-DFC52120A45B}">
      <dgm:prSet/>
      <dgm:spPr/>
      <dgm:t>
        <a:bodyPr/>
        <a:lstStyle/>
        <a:p>
          <a:endParaRPr lang="en-IN" sz="1600" b="1"/>
        </a:p>
      </dgm:t>
    </dgm:pt>
    <dgm:pt modelId="{8FAC458F-A1D0-453A-8B93-C72257345051}">
      <dgm:prSet phldrT="[Text]" custT="1"/>
      <dgm:spPr/>
      <dgm:t>
        <a:bodyPr/>
        <a:lstStyle/>
        <a:p>
          <a:r>
            <a:rPr lang="en-US" sz="1600" b="1" dirty="0" smtClean="0"/>
            <a:t>Global Data Sheet</a:t>
          </a:r>
          <a:endParaRPr lang="en-IN" sz="1600" b="1" dirty="0"/>
        </a:p>
      </dgm:t>
    </dgm:pt>
    <dgm:pt modelId="{8CA000E4-A307-485C-B79D-6EA76BCBFA40}" type="parTrans" cxnId="{24113D43-5A99-443A-81F7-2B5895E55291}">
      <dgm:prSet/>
      <dgm:spPr/>
      <dgm:t>
        <a:bodyPr/>
        <a:lstStyle/>
        <a:p>
          <a:endParaRPr lang="en-IN" sz="1600" b="1"/>
        </a:p>
      </dgm:t>
    </dgm:pt>
    <dgm:pt modelId="{1FE53F33-32DF-4EF9-B7B5-51CA206306DE}" type="sibTrans" cxnId="{24113D43-5A99-443A-81F7-2B5895E55291}">
      <dgm:prSet/>
      <dgm:spPr/>
      <dgm:t>
        <a:bodyPr/>
        <a:lstStyle/>
        <a:p>
          <a:endParaRPr lang="en-IN" sz="1600" b="1"/>
        </a:p>
      </dgm:t>
    </dgm:pt>
    <dgm:pt modelId="{7576AD96-7E17-4C9B-B621-0AF6E8C681E0}">
      <dgm:prSet phldrT="[Text]" custT="1"/>
      <dgm:spPr/>
      <dgm:t>
        <a:bodyPr/>
        <a:lstStyle/>
        <a:p>
          <a:r>
            <a:rPr lang="en-US" sz="1600" b="1" dirty="0" smtClean="0"/>
            <a:t>Local Data Sheet</a:t>
          </a:r>
          <a:endParaRPr lang="en-IN" sz="1600" b="1" dirty="0"/>
        </a:p>
      </dgm:t>
    </dgm:pt>
    <dgm:pt modelId="{A7E339FB-E517-4D87-A7CD-04EA2C477333}" type="parTrans" cxnId="{78926B30-CE80-45A8-A927-CD904557C21C}">
      <dgm:prSet/>
      <dgm:spPr/>
      <dgm:t>
        <a:bodyPr/>
        <a:lstStyle/>
        <a:p>
          <a:endParaRPr lang="en-IN" sz="1600" b="1"/>
        </a:p>
      </dgm:t>
    </dgm:pt>
    <dgm:pt modelId="{EFBE3D51-D876-4BBD-8BFB-19710325ACC4}" type="sibTrans" cxnId="{78926B30-CE80-45A8-A927-CD904557C21C}">
      <dgm:prSet/>
      <dgm:spPr/>
      <dgm:t>
        <a:bodyPr/>
        <a:lstStyle/>
        <a:p>
          <a:endParaRPr lang="en-IN" sz="1600" b="1"/>
        </a:p>
      </dgm:t>
    </dgm:pt>
    <dgm:pt modelId="{2F9C846A-1EE9-4999-841A-E8C87739F871}" type="pres">
      <dgm:prSet presAssocID="{2D7F0EA6-0BB7-4686-B16B-382A81EB5636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IN"/>
        </a:p>
      </dgm:t>
    </dgm:pt>
    <dgm:pt modelId="{84AAD2A4-4980-4732-AB98-3331642DC399}" type="pres">
      <dgm:prSet presAssocID="{CF5D011D-C4BD-4EB0-A66D-B027DE0C14F1}" presName="vertOne" presStyleCnt="0"/>
      <dgm:spPr/>
    </dgm:pt>
    <dgm:pt modelId="{7E02E3E1-AA92-452E-B156-C32B519CAAB4}" type="pres">
      <dgm:prSet presAssocID="{CF5D011D-C4BD-4EB0-A66D-B027DE0C14F1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EDF41C87-C4FA-4BC3-A350-E88DBFC82B89}" type="pres">
      <dgm:prSet presAssocID="{CF5D011D-C4BD-4EB0-A66D-B027DE0C14F1}" presName="parTransOne" presStyleCnt="0"/>
      <dgm:spPr/>
    </dgm:pt>
    <dgm:pt modelId="{45718965-9C9F-4538-AB8C-02C0D7C1A447}" type="pres">
      <dgm:prSet presAssocID="{CF5D011D-C4BD-4EB0-A66D-B027DE0C14F1}" presName="horzOne" presStyleCnt="0"/>
      <dgm:spPr/>
    </dgm:pt>
    <dgm:pt modelId="{7757E30C-DD4B-410E-9797-3C1620E81BD3}" type="pres">
      <dgm:prSet presAssocID="{8FAC458F-A1D0-453A-8B93-C72257345051}" presName="vertTwo" presStyleCnt="0"/>
      <dgm:spPr/>
    </dgm:pt>
    <dgm:pt modelId="{774AA824-D165-49C4-B326-920A7A9A2F3B}" type="pres">
      <dgm:prSet presAssocID="{8FAC458F-A1D0-453A-8B93-C72257345051}" presName="txTwo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94E8F2B3-9309-472D-AE9C-F42E0CDA27A6}" type="pres">
      <dgm:prSet presAssocID="{8FAC458F-A1D0-453A-8B93-C72257345051}" presName="horzTwo" presStyleCnt="0"/>
      <dgm:spPr/>
    </dgm:pt>
    <dgm:pt modelId="{BBE84945-0DD3-4C5C-952A-C79DAF3D4256}" type="pres">
      <dgm:prSet presAssocID="{1FE53F33-32DF-4EF9-B7B5-51CA206306DE}" presName="sibSpaceTwo" presStyleCnt="0"/>
      <dgm:spPr/>
    </dgm:pt>
    <dgm:pt modelId="{75786201-E2E7-4C8B-A4CF-A766CBFD7F6A}" type="pres">
      <dgm:prSet presAssocID="{7576AD96-7E17-4C9B-B621-0AF6E8C681E0}" presName="vertTwo" presStyleCnt="0"/>
      <dgm:spPr/>
    </dgm:pt>
    <dgm:pt modelId="{D91447AA-DC77-4744-91EE-5836203DBA40}" type="pres">
      <dgm:prSet presAssocID="{7576AD96-7E17-4C9B-B621-0AF6E8C681E0}" presName="txTwo" presStyleLbl="node2" presStyleIdx="1" presStyleCnt="2" custLinFactNeighborY="10444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14F7B055-6A75-47C0-94DB-A05E10B79B44}" type="pres">
      <dgm:prSet presAssocID="{7576AD96-7E17-4C9B-B621-0AF6E8C681E0}" presName="horzTwo" presStyleCnt="0"/>
      <dgm:spPr/>
    </dgm:pt>
  </dgm:ptLst>
  <dgm:cxnLst>
    <dgm:cxn modelId="{78926B30-CE80-45A8-A927-CD904557C21C}" srcId="{CF5D011D-C4BD-4EB0-A66D-B027DE0C14F1}" destId="{7576AD96-7E17-4C9B-B621-0AF6E8C681E0}" srcOrd="1" destOrd="0" parTransId="{A7E339FB-E517-4D87-A7CD-04EA2C477333}" sibTransId="{EFBE3D51-D876-4BBD-8BFB-19710325ACC4}"/>
    <dgm:cxn modelId="{D2AB5832-787D-44B4-818E-DFC52120A45B}" srcId="{2D7F0EA6-0BB7-4686-B16B-382A81EB5636}" destId="{CF5D011D-C4BD-4EB0-A66D-B027DE0C14F1}" srcOrd="0" destOrd="0" parTransId="{7A733A56-1DF3-430D-A507-809DDB1C93C1}" sibTransId="{20C1769A-61E4-4198-B2D8-A2AD13458F3F}"/>
    <dgm:cxn modelId="{6738B050-B2D0-492A-B6A7-E0CC394D39E6}" type="presOf" srcId="{CF5D011D-C4BD-4EB0-A66D-B027DE0C14F1}" destId="{7E02E3E1-AA92-452E-B156-C32B519CAAB4}" srcOrd="0" destOrd="0" presId="urn:microsoft.com/office/officeart/2005/8/layout/hierarchy4"/>
    <dgm:cxn modelId="{16B0E798-C076-47BA-ACB9-46459B7C01C4}" type="presOf" srcId="{2D7F0EA6-0BB7-4686-B16B-382A81EB5636}" destId="{2F9C846A-1EE9-4999-841A-E8C87739F871}" srcOrd="0" destOrd="0" presId="urn:microsoft.com/office/officeart/2005/8/layout/hierarchy4"/>
    <dgm:cxn modelId="{A85F5783-F327-41AE-A4B9-F4C205B386B3}" type="presOf" srcId="{8FAC458F-A1D0-453A-8B93-C72257345051}" destId="{774AA824-D165-49C4-B326-920A7A9A2F3B}" srcOrd="0" destOrd="0" presId="urn:microsoft.com/office/officeart/2005/8/layout/hierarchy4"/>
    <dgm:cxn modelId="{85E14776-79EA-46C8-92A4-39CB7E2B63E0}" type="presOf" srcId="{7576AD96-7E17-4C9B-B621-0AF6E8C681E0}" destId="{D91447AA-DC77-4744-91EE-5836203DBA40}" srcOrd="0" destOrd="0" presId="urn:microsoft.com/office/officeart/2005/8/layout/hierarchy4"/>
    <dgm:cxn modelId="{24113D43-5A99-443A-81F7-2B5895E55291}" srcId="{CF5D011D-C4BD-4EB0-A66D-B027DE0C14F1}" destId="{8FAC458F-A1D0-453A-8B93-C72257345051}" srcOrd="0" destOrd="0" parTransId="{8CA000E4-A307-485C-B79D-6EA76BCBFA40}" sibTransId="{1FE53F33-32DF-4EF9-B7B5-51CA206306DE}"/>
    <dgm:cxn modelId="{00ECBFA7-C25D-496B-8C3D-75B6F61C376E}" type="presParOf" srcId="{2F9C846A-1EE9-4999-841A-E8C87739F871}" destId="{84AAD2A4-4980-4732-AB98-3331642DC399}" srcOrd="0" destOrd="0" presId="urn:microsoft.com/office/officeart/2005/8/layout/hierarchy4"/>
    <dgm:cxn modelId="{6F75CA51-81AB-4037-82E8-00CFE52AD6C1}" type="presParOf" srcId="{84AAD2A4-4980-4732-AB98-3331642DC399}" destId="{7E02E3E1-AA92-452E-B156-C32B519CAAB4}" srcOrd="0" destOrd="0" presId="urn:microsoft.com/office/officeart/2005/8/layout/hierarchy4"/>
    <dgm:cxn modelId="{E0CD24FE-4661-4F67-8724-B5613B613C0D}" type="presParOf" srcId="{84AAD2A4-4980-4732-AB98-3331642DC399}" destId="{EDF41C87-C4FA-4BC3-A350-E88DBFC82B89}" srcOrd="1" destOrd="0" presId="urn:microsoft.com/office/officeart/2005/8/layout/hierarchy4"/>
    <dgm:cxn modelId="{8CDD640F-6473-42A1-81DA-BAC7C385627F}" type="presParOf" srcId="{84AAD2A4-4980-4732-AB98-3331642DC399}" destId="{45718965-9C9F-4538-AB8C-02C0D7C1A447}" srcOrd="2" destOrd="0" presId="urn:microsoft.com/office/officeart/2005/8/layout/hierarchy4"/>
    <dgm:cxn modelId="{69490298-7F6E-4D40-A06D-742FD9A66A5C}" type="presParOf" srcId="{45718965-9C9F-4538-AB8C-02C0D7C1A447}" destId="{7757E30C-DD4B-410E-9797-3C1620E81BD3}" srcOrd="0" destOrd="0" presId="urn:microsoft.com/office/officeart/2005/8/layout/hierarchy4"/>
    <dgm:cxn modelId="{DDE155A8-1574-4C66-A635-69E2171EA58E}" type="presParOf" srcId="{7757E30C-DD4B-410E-9797-3C1620E81BD3}" destId="{774AA824-D165-49C4-B326-920A7A9A2F3B}" srcOrd="0" destOrd="0" presId="urn:microsoft.com/office/officeart/2005/8/layout/hierarchy4"/>
    <dgm:cxn modelId="{B5619C5B-F0ED-4D66-89E6-41DAB3510649}" type="presParOf" srcId="{7757E30C-DD4B-410E-9797-3C1620E81BD3}" destId="{94E8F2B3-9309-472D-AE9C-F42E0CDA27A6}" srcOrd="1" destOrd="0" presId="urn:microsoft.com/office/officeart/2005/8/layout/hierarchy4"/>
    <dgm:cxn modelId="{91964E2D-2D5E-41DA-B5C7-0F87AAE846A3}" type="presParOf" srcId="{45718965-9C9F-4538-AB8C-02C0D7C1A447}" destId="{BBE84945-0DD3-4C5C-952A-C79DAF3D4256}" srcOrd="1" destOrd="0" presId="urn:microsoft.com/office/officeart/2005/8/layout/hierarchy4"/>
    <dgm:cxn modelId="{DB731DC4-92AF-48FD-A18F-768C12461938}" type="presParOf" srcId="{45718965-9C9F-4538-AB8C-02C0D7C1A447}" destId="{75786201-E2E7-4C8B-A4CF-A766CBFD7F6A}" srcOrd="2" destOrd="0" presId="urn:microsoft.com/office/officeart/2005/8/layout/hierarchy4"/>
    <dgm:cxn modelId="{AA571314-8B8F-4EAA-8551-ADE057CC66DC}" type="presParOf" srcId="{75786201-E2E7-4C8B-A4CF-A766CBFD7F6A}" destId="{D91447AA-DC77-4744-91EE-5836203DBA40}" srcOrd="0" destOrd="0" presId="urn:microsoft.com/office/officeart/2005/8/layout/hierarchy4"/>
    <dgm:cxn modelId="{A17285C8-B407-44A5-BAE8-4BA921CD5CBF}" type="presParOf" srcId="{75786201-E2E7-4C8B-A4CF-A766CBFD7F6A}" destId="{14F7B055-6A75-47C0-94DB-A05E10B79B44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86E6F04-C585-492A-B0CA-816A358030BC}" type="doc">
      <dgm:prSet loTypeId="urn:microsoft.com/office/officeart/2005/8/layout/h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IN"/>
        </a:p>
      </dgm:t>
    </dgm:pt>
    <dgm:pt modelId="{9DD7E926-050F-499C-9DC2-04BD03E746F0}">
      <dgm:prSet phldrT="[Text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pPr algn="r"/>
          <a:r>
            <a:rPr lang="en-US" sz="1600" b="1" dirty="0" smtClean="0">
              <a:latin typeface="Cambria" pitchFamily="18" charset="0"/>
            </a:rPr>
            <a:t>Global  Data  Sheets</a:t>
          </a:r>
          <a:endParaRPr lang="en-IN" sz="1600" b="1" dirty="0">
            <a:latin typeface="Cambria" pitchFamily="18" charset="0"/>
          </a:endParaRPr>
        </a:p>
      </dgm:t>
    </dgm:pt>
    <dgm:pt modelId="{19E47687-01A5-431E-B34F-242E6C5FAF9F}" type="parTrans" cxnId="{CD7771B5-E264-4FAD-922C-04A5C7C7D76B}">
      <dgm:prSet/>
      <dgm:spPr/>
      <dgm:t>
        <a:bodyPr/>
        <a:lstStyle/>
        <a:p>
          <a:endParaRPr lang="en-IN" sz="1600">
            <a:latin typeface="Cambria" pitchFamily="18" charset="0"/>
          </a:endParaRPr>
        </a:p>
      </dgm:t>
    </dgm:pt>
    <dgm:pt modelId="{926A8342-E5F0-4829-AC34-7F2ED9E21989}" type="sibTrans" cxnId="{CD7771B5-E264-4FAD-922C-04A5C7C7D76B}">
      <dgm:prSet/>
      <dgm:spPr/>
      <dgm:t>
        <a:bodyPr/>
        <a:lstStyle/>
        <a:p>
          <a:endParaRPr lang="en-IN" sz="1600">
            <a:latin typeface="Cambria" pitchFamily="18" charset="0"/>
          </a:endParaRPr>
        </a:p>
      </dgm:t>
    </dgm:pt>
    <dgm:pt modelId="{2171B2CA-DF13-435F-AE68-5A4831562D63}">
      <dgm:prSet phldrT="[Text]" custT="1"/>
      <dgm:spPr/>
      <dgm:t>
        <a:bodyPr/>
        <a:lstStyle/>
        <a:p>
          <a:r>
            <a:rPr lang="en-US" sz="1600" dirty="0" smtClean="0">
              <a:latin typeface="Cambria" pitchFamily="18" charset="0"/>
            </a:rPr>
            <a:t>A Global Data sheet is one which can be accessed by all the actions in the test case.</a:t>
          </a:r>
          <a:endParaRPr lang="en-IN" sz="1600" dirty="0">
            <a:latin typeface="Cambria" pitchFamily="18" charset="0"/>
          </a:endParaRPr>
        </a:p>
      </dgm:t>
    </dgm:pt>
    <dgm:pt modelId="{50D254E9-9689-4A5D-8E86-F9BC375A67F2}" type="parTrans" cxnId="{D776DC88-0F68-4A5D-A226-11E61E86261B}">
      <dgm:prSet/>
      <dgm:spPr/>
      <dgm:t>
        <a:bodyPr/>
        <a:lstStyle/>
        <a:p>
          <a:endParaRPr lang="en-IN" sz="1600">
            <a:latin typeface="Cambria" pitchFamily="18" charset="0"/>
          </a:endParaRPr>
        </a:p>
      </dgm:t>
    </dgm:pt>
    <dgm:pt modelId="{33DF159A-163E-429B-8EC0-68FE3C8DDE89}" type="sibTrans" cxnId="{D776DC88-0F68-4A5D-A226-11E61E86261B}">
      <dgm:prSet/>
      <dgm:spPr/>
      <dgm:t>
        <a:bodyPr/>
        <a:lstStyle/>
        <a:p>
          <a:endParaRPr lang="en-IN" sz="1600">
            <a:latin typeface="Cambria" pitchFamily="18" charset="0"/>
          </a:endParaRPr>
        </a:p>
      </dgm:t>
    </dgm:pt>
    <dgm:pt modelId="{6B77ADC8-447A-4535-9330-38324EC08E7F}">
      <dgm:prSet phldrT="[Text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pPr algn="r"/>
          <a:r>
            <a:rPr lang="en-US" sz="1600" b="1" dirty="0" smtClean="0">
              <a:latin typeface="Cambria" pitchFamily="18" charset="0"/>
            </a:rPr>
            <a:t>Local  Data  Sheets</a:t>
          </a:r>
          <a:endParaRPr lang="en-IN" sz="1600" b="1" dirty="0">
            <a:latin typeface="Cambria" pitchFamily="18" charset="0"/>
          </a:endParaRPr>
        </a:p>
      </dgm:t>
    </dgm:pt>
    <dgm:pt modelId="{3ED617C2-7953-4316-A1A3-224F1FDAFA31}" type="parTrans" cxnId="{96CA2AD7-88C3-4A81-8997-FF5304B01391}">
      <dgm:prSet/>
      <dgm:spPr/>
      <dgm:t>
        <a:bodyPr/>
        <a:lstStyle/>
        <a:p>
          <a:endParaRPr lang="en-IN" sz="1600">
            <a:latin typeface="Cambria" pitchFamily="18" charset="0"/>
          </a:endParaRPr>
        </a:p>
      </dgm:t>
    </dgm:pt>
    <dgm:pt modelId="{9AAF3093-25FA-4494-AEB6-C047BF4FD00C}" type="sibTrans" cxnId="{96CA2AD7-88C3-4A81-8997-FF5304B01391}">
      <dgm:prSet/>
      <dgm:spPr/>
      <dgm:t>
        <a:bodyPr/>
        <a:lstStyle/>
        <a:p>
          <a:endParaRPr lang="en-IN" sz="1600">
            <a:latin typeface="Cambria" pitchFamily="18" charset="0"/>
          </a:endParaRPr>
        </a:p>
      </dgm:t>
    </dgm:pt>
    <dgm:pt modelId="{41FB3942-656E-448D-8730-44FAC465686A}">
      <dgm:prSet phldrT="[Text]" custT="1"/>
      <dgm:spPr/>
      <dgm:t>
        <a:bodyPr/>
        <a:lstStyle/>
        <a:p>
          <a:r>
            <a:rPr lang="en-US" sz="1600" dirty="0" smtClean="0">
              <a:latin typeface="Cambria" pitchFamily="18" charset="0"/>
            </a:rPr>
            <a:t>A local Data Sheet is one which can be accessed by </a:t>
          </a:r>
          <a:r>
            <a:rPr lang="en-US" sz="1600" dirty="0" smtClean="0">
              <a:latin typeface="Cambria" pitchFamily="18" charset="0"/>
            </a:rPr>
            <a:t>only </a:t>
          </a:r>
          <a:r>
            <a:rPr lang="en-US" sz="1600" dirty="0" smtClean="0">
              <a:latin typeface="Cambria" pitchFamily="18" charset="0"/>
            </a:rPr>
            <a:t>one action.</a:t>
          </a:r>
          <a:endParaRPr lang="en-IN" sz="1600" dirty="0">
            <a:latin typeface="Cambria" pitchFamily="18" charset="0"/>
          </a:endParaRPr>
        </a:p>
      </dgm:t>
    </dgm:pt>
    <dgm:pt modelId="{C8EB46C9-40D1-4C48-B137-303E9458FE71}" type="parTrans" cxnId="{C62552F8-EF65-47AE-862C-4D2003728F99}">
      <dgm:prSet/>
      <dgm:spPr/>
      <dgm:t>
        <a:bodyPr/>
        <a:lstStyle/>
        <a:p>
          <a:endParaRPr lang="en-IN" sz="1600">
            <a:latin typeface="Cambria" pitchFamily="18" charset="0"/>
          </a:endParaRPr>
        </a:p>
      </dgm:t>
    </dgm:pt>
    <dgm:pt modelId="{6FC7CD68-21E6-4AF6-BDED-652FA608B33A}" type="sibTrans" cxnId="{C62552F8-EF65-47AE-862C-4D2003728F99}">
      <dgm:prSet/>
      <dgm:spPr/>
      <dgm:t>
        <a:bodyPr/>
        <a:lstStyle/>
        <a:p>
          <a:endParaRPr lang="en-IN" sz="1600">
            <a:latin typeface="Cambria" pitchFamily="18" charset="0"/>
          </a:endParaRPr>
        </a:p>
      </dgm:t>
    </dgm:pt>
    <dgm:pt modelId="{1CDAEB46-D67F-42D6-9AC6-52DC88021D90}">
      <dgm:prSet phldrT="[Text]" custT="1"/>
      <dgm:spPr/>
      <dgm:t>
        <a:bodyPr/>
        <a:lstStyle/>
        <a:p>
          <a:r>
            <a:rPr lang="en-US" sz="1600" dirty="0" smtClean="0">
              <a:latin typeface="Cambria" pitchFamily="18" charset="0"/>
            </a:rPr>
            <a:t>Each test case has only one Global Sheet.</a:t>
          </a:r>
          <a:endParaRPr lang="en-IN" sz="1600" dirty="0">
            <a:latin typeface="Cambria" pitchFamily="18" charset="0"/>
          </a:endParaRPr>
        </a:p>
      </dgm:t>
    </dgm:pt>
    <dgm:pt modelId="{27D04BBA-7BA4-412C-AA00-47141CF5BD45}" type="parTrans" cxnId="{DF985477-23AA-4CC5-B519-5B43B38D8F8B}">
      <dgm:prSet/>
      <dgm:spPr/>
      <dgm:t>
        <a:bodyPr/>
        <a:lstStyle/>
        <a:p>
          <a:endParaRPr lang="en-IN"/>
        </a:p>
      </dgm:t>
    </dgm:pt>
    <dgm:pt modelId="{CCD66E9C-C904-4476-8E7C-C966A0A2892B}" type="sibTrans" cxnId="{DF985477-23AA-4CC5-B519-5B43B38D8F8B}">
      <dgm:prSet/>
      <dgm:spPr/>
      <dgm:t>
        <a:bodyPr/>
        <a:lstStyle/>
        <a:p>
          <a:endParaRPr lang="en-IN"/>
        </a:p>
      </dgm:t>
    </dgm:pt>
    <dgm:pt modelId="{8A8FE9B2-6FDA-4D59-AA36-961F9B5BD147}">
      <dgm:prSet phldrT="[Text]" custT="1"/>
      <dgm:spPr/>
      <dgm:t>
        <a:bodyPr/>
        <a:lstStyle/>
        <a:p>
          <a:endParaRPr lang="en-IN" sz="1600" dirty="0">
            <a:latin typeface="Cambria" pitchFamily="18" charset="0"/>
          </a:endParaRPr>
        </a:p>
      </dgm:t>
    </dgm:pt>
    <dgm:pt modelId="{79DF04EC-A485-4F76-9F1C-ACC88D2F3ACE}" type="parTrans" cxnId="{9E48B3A4-0E27-4B94-873A-19FD9E4C8AB8}">
      <dgm:prSet/>
      <dgm:spPr/>
      <dgm:t>
        <a:bodyPr/>
        <a:lstStyle/>
        <a:p>
          <a:endParaRPr lang="en-IN"/>
        </a:p>
      </dgm:t>
    </dgm:pt>
    <dgm:pt modelId="{6FF2E9F9-539F-40A6-860E-546224441866}" type="sibTrans" cxnId="{9E48B3A4-0E27-4B94-873A-19FD9E4C8AB8}">
      <dgm:prSet/>
      <dgm:spPr/>
      <dgm:t>
        <a:bodyPr/>
        <a:lstStyle/>
        <a:p>
          <a:endParaRPr lang="en-IN"/>
        </a:p>
      </dgm:t>
    </dgm:pt>
    <dgm:pt modelId="{0893EF3C-66F8-459C-9CC8-01C4D765E04A}">
      <dgm:prSet phldrT="[Text]" custT="1"/>
      <dgm:spPr/>
      <dgm:t>
        <a:bodyPr/>
        <a:lstStyle/>
        <a:p>
          <a:r>
            <a:rPr lang="en-US" sz="1600" dirty="0" smtClean="0">
              <a:latin typeface="Cambria" pitchFamily="18" charset="0"/>
            </a:rPr>
            <a:t>The name of the Global Data Sheet is ‘Global’.</a:t>
          </a:r>
          <a:endParaRPr lang="en-IN" sz="1600" dirty="0">
            <a:latin typeface="Cambria" pitchFamily="18" charset="0"/>
          </a:endParaRPr>
        </a:p>
      </dgm:t>
    </dgm:pt>
    <dgm:pt modelId="{DFA0363C-4B8F-45C0-8060-D18158645B4D}" type="parTrans" cxnId="{216CF98F-02F3-4C15-B69F-856D814C58E1}">
      <dgm:prSet/>
      <dgm:spPr/>
      <dgm:t>
        <a:bodyPr/>
        <a:lstStyle/>
        <a:p>
          <a:endParaRPr lang="en-IN"/>
        </a:p>
      </dgm:t>
    </dgm:pt>
    <dgm:pt modelId="{E82FA0FE-CB1A-4AEE-B69A-DFD5D4642E27}" type="sibTrans" cxnId="{216CF98F-02F3-4C15-B69F-856D814C58E1}">
      <dgm:prSet/>
      <dgm:spPr/>
      <dgm:t>
        <a:bodyPr/>
        <a:lstStyle/>
        <a:p>
          <a:endParaRPr lang="en-IN"/>
        </a:p>
      </dgm:t>
    </dgm:pt>
    <dgm:pt modelId="{824C7F57-BDA9-48B4-805F-E2832097BF4D}">
      <dgm:prSet phldrT="[Text]" custT="1"/>
      <dgm:spPr/>
      <dgm:t>
        <a:bodyPr/>
        <a:lstStyle/>
        <a:p>
          <a:endParaRPr lang="en-IN" sz="1600" dirty="0">
            <a:latin typeface="Cambria" pitchFamily="18" charset="0"/>
          </a:endParaRPr>
        </a:p>
      </dgm:t>
    </dgm:pt>
    <dgm:pt modelId="{523FAF97-3561-4CD9-A9E4-A0450DFBB74A}" type="parTrans" cxnId="{DCF93A28-D7C6-4245-8A95-747B6725DE5F}">
      <dgm:prSet/>
      <dgm:spPr/>
      <dgm:t>
        <a:bodyPr/>
        <a:lstStyle/>
        <a:p>
          <a:endParaRPr lang="en-IN"/>
        </a:p>
      </dgm:t>
    </dgm:pt>
    <dgm:pt modelId="{64AF916C-E79A-4E86-9606-20CF0493E623}" type="sibTrans" cxnId="{DCF93A28-D7C6-4245-8A95-747B6725DE5F}">
      <dgm:prSet/>
      <dgm:spPr/>
      <dgm:t>
        <a:bodyPr/>
        <a:lstStyle/>
        <a:p>
          <a:endParaRPr lang="en-IN"/>
        </a:p>
      </dgm:t>
    </dgm:pt>
    <dgm:pt modelId="{1715429C-32B3-4656-94CF-972B5BA2B267}">
      <dgm:prSet phldrT="[Text]" custT="1"/>
      <dgm:spPr/>
      <dgm:t>
        <a:bodyPr/>
        <a:lstStyle/>
        <a:p>
          <a:r>
            <a:rPr lang="en-US" sz="1600" dirty="0" smtClean="0">
              <a:latin typeface="Cambria" pitchFamily="18" charset="0"/>
            </a:rPr>
            <a:t>This sheet can be used when you want to pass data between multiple actions.</a:t>
          </a:r>
          <a:endParaRPr lang="en-IN" sz="1600" dirty="0">
            <a:latin typeface="Cambria" pitchFamily="18" charset="0"/>
          </a:endParaRPr>
        </a:p>
      </dgm:t>
    </dgm:pt>
    <dgm:pt modelId="{780BE8DF-59E8-413C-BF55-67BB23E318F9}" type="parTrans" cxnId="{DC31CB63-8300-41B0-A31E-4278F761EDE8}">
      <dgm:prSet/>
      <dgm:spPr/>
      <dgm:t>
        <a:bodyPr/>
        <a:lstStyle/>
        <a:p>
          <a:endParaRPr lang="en-IN"/>
        </a:p>
      </dgm:t>
    </dgm:pt>
    <dgm:pt modelId="{519A8B09-BE8C-4452-BF38-EB81BC1AA76E}" type="sibTrans" cxnId="{DC31CB63-8300-41B0-A31E-4278F761EDE8}">
      <dgm:prSet/>
      <dgm:spPr/>
      <dgm:t>
        <a:bodyPr/>
        <a:lstStyle/>
        <a:p>
          <a:endParaRPr lang="en-IN"/>
        </a:p>
      </dgm:t>
    </dgm:pt>
    <dgm:pt modelId="{5885AF73-F0E4-43C1-9430-8B559E4B1F10}">
      <dgm:prSet phldrT="[Text]" custT="1"/>
      <dgm:spPr/>
      <dgm:t>
        <a:bodyPr/>
        <a:lstStyle/>
        <a:p>
          <a:endParaRPr lang="en-IN" sz="1600" dirty="0">
            <a:latin typeface="Cambria" pitchFamily="18" charset="0"/>
          </a:endParaRPr>
        </a:p>
      </dgm:t>
    </dgm:pt>
    <dgm:pt modelId="{DBF292AD-6BE8-4C07-B2B8-B68F2D2304CF}" type="parTrans" cxnId="{4E62F81A-4718-4585-968E-397526A3394F}">
      <dgm:prSet/>
      <dgm:spPr/>
      <dgm:t>
        <a:bodyPr/>
        <a:lstStyle/>
        <a:p>
          <a:endParaRPr lang="en-IN"/>
        </a:p>
      </dgm:t>
    </dgm:pt>
    <dgm:pt modelId="{47C6601D-AB7B-4FEB-B9DA-5C77FF1E0240}" type="sibTrans" cxnId="{4E62F81A-4718-4585-968E-397526A3394F}">
      <dgm:prSet/>
      <dgm:spPr/>
      <dgm:t>
        <a:bodyPr/>
        <a:lstStyle/>
        <a:p>
          <a:endParaRPr lang="en-IN"/>
        </a:p>
      </dgm:t>
    </dgm:pt>
    <dgm:pt modelId="{7E9144C1-2237-44CD-A462-EB98A0289AB7}">
      <dgm:prSet phldrT="[Text]" custT="1"/>
      <dgm:spPr/>
      <dgm:t>
        <a:bodyPr/>
        <a:lstStyle/>
        <a:p>
          <a:r>
            <a:rPr lang="en-US" sz="1600" dirty="0" smtClean="0">
              <a:latin typeface="Cambria" pitchFamily="18" charset="0"/>
            </a:rPr>
            <a:t>The number of local sheets is equal to the number of actions in the test case. [Each action will have its own data sheet]</a:t>
          </a:r>
          <a:endParaRPr lang="en-IN" sz="1600" dirty="0">
            <a:latin typeface="Cambria" pitchFamily="18" charset="0"/>
          </a:endParaRPr>
        </a:p>
      </dgm:t>
    </dgm:pt>
    <dgm:pt modelId="{15895EE4-1992-44E6-A151-9A90EEF17528}" type="parTrans" cxnId="{80BCC9AA-3AEA-46BF-8E8E-9FCF35F9975E}">
      <dgm:prSet/>
      <dgm:spPr/>
      <dgm:t>
        <a:bodyPr/>
        <a:lstStyle/>
        <a:p>
          <a:endParaRPr lang="en-IN"/>
        </a:p>
      </dgm:t>
    </dgm:pt>
    <dgm:pt modelId="{404D5CD4-9C51-479F-99D3-F86B6CE7AD88}" type="sibTrans" cxnId="{80BCC9AA-3AEA-46BF-8E8E-9FCF35F9975E}">
      <dgm:prSet/>
      <dgm:spPr/>
      <dgm:t>
        <a:bodyPr/>
        <a:lstStyle/>
        <a:p>
          <a:endParaRPr lang="en-IN"/>
        </a:p>
      </dgm:t>
    </dgm:pt>
    <dgm:pt modelId="{2C7F7B13-C6D8-4FFB-AD78-ADB06900D4AB}">
      <dgm:prSet phldrT="[Text]" custT="1"/>
      <dgm:spPr/>
      <dgm:t>
        <a:bodyPr/>
        <a:lstStyle/>
        <a:p>
          <a:endParaRPr lang="en-IN" sz="1600" dirty="0">
            <a:latin typeface="Cambria" pitchFamily="18" charset="0"/>
          </a:endParaRPr>
        </a:p>
      </dgm:t>
    </dgm:pt>
    <dgm:pt modelId="{B3548F73-7A27-444D-9F4E-44762402D60B}" type="parTrans" cxnId="{D40DACCB-B903-47E3-8AB8-C32D8A6B4C9C}">
      <dgm:prSet/>
      <dgm:spPr/>
      <dgm:t>
        <a:bodyPr/>
        <a:lstStyle/>
        <a:p>
          <a:endParaRPr lang="en-IN"/>
        </a:p>
      </dgm:t>
    </dgm:pt>
    <dgm:pt modelId="{76A9881C-494A-4C1A-8190-E1548A06206B}" type="sibTrans" cxnId="{D40DACCB-B903-47E3-8AB8-C32D8A6B4C9C}">
      <dgm:prSet/>
      <dgm:spPr/>
      <dgm:t>
        <a:bodyPr/>
        <a:lstStyle/>
        <a:p>
          <a:endParaRPr lang="en-IN"/>
        </a:p>
      </dgm:t>
    </dgm:pt>
    <dgm:pt modelId="{CEA6A75D-1471-4CAF-8DD1-1BEB4B8CC2FE}">
      <dgm:prSet phldrT="[Text]" custT="1"/>
      <dgm:spPr/>
      <dgm:t>
        <a:bodyPr/>
        <a:lstStyle/>
        <a:p>
          <a:r>
            <a:rPr lang="en-US" sz="1600" dirty="0" smtClean="0">
              <a:latin typeface="Cambria" pitchFamily="18" charset="0"/>
            </a:rPr>
            <a:t>The name of the local sheet is same as the name of its associated action.</a:t>
          </a:r>
          <a:endParaRPr lang="en-IN" sz="1600" dirty="0">
            <a:latin typeface="Cambria" pitchFamily="18" charset="0"/>
          </a:endParaRPr>
        </a:p>
      </dgm:t>
    </dgm:pt>
    <dgm:pt modelId="{0CCE596B-A25F-4FC5-9F76-6F36E590BE19}" type="parTrans" cxnId="{9DBBCBDD-2BD8-4695-93E7-9D9848016D68}">
      <dgm:prSet/>
      <dgm:spPr/>
      <dgm:t>
        <a:bodyPr/>
        <a:lstStyle/>
        <a:p>
          <a:endParaRPr lang="en-IN"/>
        </a:p>
      </dgm:t>
    </dgm:pt>
    <dgm:pt modelId="{E752A8B6-A58B-49F0-AEF2-20BA13AEF356}" type="sibTrans" cxnId="{9DBBCBDD-2BD8-4695-93E7-9D9848016D68}">
      <dgm:prSet/>
      <dgm:spPr/>
      <dgm:t>
        <a:bodyPr/>
        <a:lstStyle/>
        <a:p>
          <a:endParaRPr lang="en-IN"/>
        </a:p>
      </dgm:t>
    </dgm:pt>
    <dgm:pt modelId="{B4636B4F-0F53-4441-BB1C-B0A564F9E702}">
      <dgm:prSet phldrT="[Text]" custT="1"/>
      <dgm:spPr/>
      <dgm:t>
        <a:bodyPr/>
        <a:lstStyle/>
        <a:p>
          <a:endParaRPr lang="en-IN" sz="1600" dirty="0">
            <a:latin typeface="Cambria" pitchFamily="18" charset="0"/>
          </a:endParaRPr>
        </a:p>
      </dgm:t>
    </dgm:pt>
    <dgm:pt modelId="{8EDDA88D-1739-4BE7-9950-793B1C8C4647}" type="parTrans" cxnId="{0FDBBF23-64FB-4ED7-B3E8-F8C3C137DA7D}">
      <dgm:prSet/>
      <dgm:spPr/>
      <dgm:t>
        <a:bodyPr/>
        <a:lstStyle/>
        <a:p>
          <a:endParaRPr lang="en-IN"/>
        </a:p>
      </dgm:t>
    </dgm:pt>
    <dgm:pt modelId="{5D1EFC59-8AE9-404C-A95A-0BDFEF9A56C7}" type="sibTrans" cxnId="{0FDBBF23-64FB-4ED7-B3E8-F8C3C137DA7D}">
      <dgm:prSet/>
      <dgm:spPr/>
      <dgm:t>
        <a:bodyPr/>
        <a:lstStyle/>
        <a:p>
          <a:endParaRPr lang="en-IN"/>
        </a:p>
      </dgm:t>
    </dgm:pt>
    <dgm:pt modelId="{E2A2B2D2-B367-4EE4-9E6E-CDA275EBECDE}">
      <dgm:prSet phldrT="[Text]" custT="1"/>
      <dgm:spPr/>
      <dgm:t>
        <a:bodyPr/>
        <a:lstStyle/>
        <a:p>
          <a:r>
            <a:rPr lang="en-US" sz="1600" dirty="0" smtClean="0">
              <a:latin typeface="Cambria" pitchFamily="18" charset="0"/>
            </a:rPr>
            <a:t>Local data sheet can be used to store data that would be used within that action only.</a:t>
          </a:r>
          <a:endParaRPr lang="en-IN" sz="1600" dirty="0">
            <a:latin typeface="Cambria" pitchFamily="18" charset="0"/>
          </a:endParaRPr>
        </a:p>
      </dgm:t>
    </dgm:pt>
    <dgm:pt modelId="{A9A783B6-E909-480C-A0B7-140C41593503}" type="parTrans" cxnId="{3F120E87-4F20-4DC7-B6A7-A374091C1AD2}">
      <dgm:prSet/>
      <dgm:spPr/>
      <dgm:t>
        <a:bodyPr/>
        <a:lstStyle/>
        <a:p>
          <a:endParaRPr lang="en-IN"/>
        </a:p>
      </dgm:t>
    </dgm:pt>
    <dgm:pt modelId="{714B98D7-A8F8-4AB2-933C-3DB043500048}" type="sibTrans" cxnId="{3F120E87-4F20-4DC7-B6A7-A374091C1AD2}">
      <dgm:prSet/>
      <dgm:spPr/>
      <dgm:t>
        <a:bodyPr/>
        <a:lstStyle/>
        <a:p>
          <a:endParaRPr lang="en-IN"/>
        </a:p>
      </dgm:t>
    </dgm:pt>
    <dgm:pt modelId="{2571EA0B-4F26-4F14-B872-56E2A1395080}">
      <dgm:prSet phldrT="[Text]" custT="1"/>
      <dgm:spPr/>
      <dgm:t>
        <a:bodyPr/>
        <a:lstStyle/>
        <a:p>
          <a:endParaRPr lang="en-IN" sz="1600" dirty="0">
            <a:latin typeface="Cambria" pitchFamily="18" charset="0"/>
          </a:endParaRPr>
        </a:p>
      </dgm:t>
    </dgm:pt>
    <dgm:pt modelId="{5480E2C7-6B9D-40F8-AE91-4025D9229303}" type="parTrans" cxnId="{A2CCBBEE-B80E-4BC0-9189-2721669B5637}">
      <dgm:prSet/>
      <dgm:spPr/>
      <dgm:t>
        <a:bodyPr/>
        <a:lstStyle/>
        <a:p>
          <a:endParaRPr lang="en-IN"/>
        </a:p>
      </dgm:t>
    </dgm:pt>
    <dgm:pt modelId="{090DF002-4C5E-4B55-8133-1CDDDE842B59}" type="sibTrans" cxnId="{A2CCBBEE-B80E-4BC0-9189-2721669B5637}">
      <dgm:prSet/>
      <dgm:spPr/>
      <dgm:t>
        <a:bodyPr/>
        <a:lstStyle/>
        <a:p>
          <a:endParaRPr lang="en-IN"/>
        </a:p>
      </dgm:t>
    </dgm:pt>
    <dgm:pt modelId="{40D232B2-6151-420B-B41F-ECD7A455E956}" type="pres">
      <dgm:prSet presAssocID="{286E6F04-C585-492A-B0CA-816A358030BC}" presName="linearFlow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IN"/>
        </a:p>
      </dgm:t>
    </dgm:pt>
    <dgm:pt modelId="{F778D497-EC59-4A2D-9EA9-98466D041140}" type="pres">
      <dgm:prSet presAssocID="{9DD7E926-050F-499C-9DC2-04BD03E746F0}" presName="compositeNode" presStyleCnt="0">
        <dgm:presLayoutVars>
          <dgm:bulletEnabled val="1"/>
        </dgm:presLayoutVars>
      </dgm:prSet>
      <dgm:spPr/>
    </dgm:pt>
    <dgm:pt modelId="{AF9A9F47-E624-44D9-8815-CE75E6763035}" type="pres">
      <dgm:prSet presAssocID="{9DD7E926-050F-499C-9DC2-04BD03E746F0}" presName="image" presStyleLbl="fgImgPlace1" presStyleIdx="0" presStyleCnt="2" custFlipVert="0" custFlipHor="1" custScaleX="3570" custScaleY="6930"/>
      <dgm:spPr/>
    </dgm:pt>
    <dgm:pt modelId="{3609A2CF-7333-4ADC-BB77-DB8F32C8FA63}" type="pres">
      <dgm:prSet presAssocID="{9DD7E926-050F-499C-9DC2-04BD03E746F0}" presName="child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EBF4B95A-EE5B-44A4-A2C7-C4CCAB6E6A4D}" type="pres">
      <dgm:prSet presAssocID="{9DD7E926-050F-499C-9DC2-04BD03E746F0}" presName="parentNode" presStyleLbl="revTx" presStyleIdx="0" presStyleCnt="2" custScaleY="53327" custLinFactNeighborX="59227" custLinFactNeighborY="-23121">
        <dgm:presLayoutVars>
          <dgm:chMax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251E5755-1BDF-4FF9-9CE7-208BFABCD0FA}" type="pres">
      <dgm:prSet presAssocID="{926A8342-E5F0-4829-AC34-7F2ED9E21989}" presName="sibTrans" presStyleCnt="0"/>
      <dgm:spPr/>
    </dgm:pt>
    <dgm:pt modelId="{48C4E0E0-BB02-4155-86F3-C67E990AAD38}" type="pres">
      <dgm:prSet presAssocID="{6B77ADC8-447A-4535-9330-38324EC08E7F}" presName="compositeNode" presStyleCnt="0">
        <dgm:presLayoutVars>
          <dgm:bulletEnabled val="1"/>
        </dgm:presLayoutVars>
      </dgm:prSet>
      <dgm:spPr/>
    </dgm:pt>
    <dgm:pt modelId="{17AA59E8-7542-4545-9A27-02E3F74A6A8D}" type="pres">
      <dgm:prSet presAssocID="{6B77ADC8-447A-4535-9330-38324EC08E7F}" presName="image" presStyleLbl="fgImgPlace1" presStyleIdx="1" presStyleCnt="2" custFlipVert="0" custFlipHor="1" custScaleX="3570" custScaleY="6930"/>
      <dgm:spPr/>
    </dgm:pt>
    <dgm:pt modelId="{E396CBE7-4CC4-4E0E-897E-44E715F000F6}" type="pres">
      <dgm:prSet presAssocID="{6B77ADC8-447A-4535-9330-38324EC08E7F}" presName="childNode" presStyleLbl="node1" presStyleIdx="1" presStyleCnt="2" custLinFactNeighborX="-11890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2C633562-1E52-41C6-94A9-5A6085678B8B}" type="pres">
      <dgm:prSet presAssocID="{6B77ADC8-447A-4535-9330-38324EC08E7F}" presName="parentNode" presStyleLbl="revTx" presStyleIdx="1" presStyleCnt="2" custScaleY="53327" custLinFactNeighborX="7" custLinFactNeighborY="-23121">
        <dgm:presLayoutVars>
          <dgm:chMax val="0"/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D707A02E-4D4A-42E9-AC38-02334937F5A1}" type="presOf" srcId="{8A8FE9B2-6FDA-4D59-AA36-961F9B5BD147}" destId="{3609A2CF-7333-4ADC-BB77-DB8F32C8FA63}" srcOrd="0" destOrd="1" presId="urn:microsoft.com/office/officeart/2005/8/layout/hList2"/>
    <dgm:cxn modelId="{8DBE324D-2751-49DE-AE6E-7BE954845363}" type="presOf" srcId="{2571EA0B-4F26-4F14-B872-56E2A1395080}" destId="{E396CBE7-4CC4-4E0E-897E-44E715F000F6}" srcOrd="0" destOrd="5" presId="urn:microsoft.com/office/officeart/2005/8/layout/hList2"/>
    <dgm:cxn modelId="{8669AB2C-FBF3-419C-833B-4BE8D22A2DC9}" type="presOf" srcId="{1CDAEB46-D67F-42D6-9AC6-52DC88021D90}" destId="{3609A2CF-7333-4ADC-BB77-DB8F32C8FA63}" srcOrd="0" destOrd="2" presId="urn:microsoft.com/office/officeart/2005/8/layout/hList2"/>
    <dgm:cxn modelId="{1B3E5573-EF2F-4E95-8B49-F693448B58BB}" type="presOf" srcId="{E2A2B2D2-B367-4EE4-9E6E-CDA275EBECDE}" destId="{E396CBE7-4CC4-4E0E-897E-44E715F000F6}" srcOrd="0" destOrd="6" presId="urn:microsoft.com/office/officeart/2005/8/layout/hList2"/>
    <dgm:cxn modelId="{4E62F81A-4718-4585-968E-397526A3394F}" srcId="{9DD7E926-050F-499C-9DC2-04BD03E746F0}" destId="{5885AF73-F0E4-43C1-9430-8B559E4B1F10}" srcOrd="5" destOrd="0" parTransId="{DBF292AD-6BE8-4C07-B2B8-B68F2D2304CF}" sibTransId="{47C6601D-AB7B-4FEB-B9DA-5C77FF1E0240}"/>
    <dgm:cxn modelId="{DC31CB63-8300-41B0-A31E-4278F761EDE8}" srcId="{9DD7E926-050F-499C-9DC2-04BD03E746F0}" destId="{1715429C-32B3-4656-94CF-972B5BA2B267}" srcOrd="6" destOrd="0" parTransId="{780BE8DF-59E8-413C-BF55-67BB23E318F9}" sibTransId="{519A8B09-BE8C-4452-BF38-EB81BC1AA76E}"/>
    <dgm:cxn modelId="{C59B4969-101F-40AA-BAEA-AE7537C334FA}" type="presOf" srcId="{7E9144C1-2237-44CD-A462-EB98A0289AB7}" destId="{E396CBE7-4CC4-4E0E-897E-44E715F000F6}" srcOrd="0" destOrd="2" presId="urn:microsoft.com/office/officeart/2005/8/layout/hList2"/>
    <dgm:cxn modelId="{47CE02E4-96A4-4082-B412-3FA0E6C289D9}" type="presOf" srcId="{1715429C-32B3-4656-94CF-972B5BA2B267}" destId="{3609A2CF-7333-4ADC-BB77-DB8F32C8FA63}" srcOrd="0" destOrd="6" presId="urn:microsoft.com/office/officeart/2005/8/layout/hList2"/>
    <dgm:cxn modelId="{DF985477-23AA-4CC5-B519-5B43B38D8F8B}" srcId="{9DD7E926-050F-499C-9DC2-04BD03E746F0}" destId="{1CDAEB46-D67F-42D6-9AC6-52DC88021D90}" srcOrd="2" destOrd="0" parTransId="{27D04BBA-7BA4-412C-AA00-47141CF5BD45}" sibTransId="{CCD66E9C-C904-4476-8E7C-C966A0A2892B}"/>
    <dgm:cxn modelId="{C62552F8-EF65-47AE-862C-4D2003728F99}" srcId="{6B77ADC8-447A-4535-9330-38324EC08E7F}" destId="{41FB3942-656E-448D-8730-44FAC465686A}" srcOrd="0" destOrd="0" parTransId="{C8EB46C9-40D1-4C48-B137-303E9458FE71}" sibTransId="{6FC7CD68-21E6-4AF6-BDED-652FA608B33A}"/>
    <dgm:cxn modelId="{9E48B3A4-0E27-4B94-873A-19FD9E4C8AB8}" srcId="{9DD7E926-050F-499C-9DC2-04BD03E746F0}" destId="{8A8FE9B2-6FDA-4D59-AA36-961F9B5BD147}" srcOrd="1" destOrd="0" parTransId="{79DF04EC-A485-4F76-9F1C-ACC88D2F3ACE}" sibTransId="{6FF2E9F9-539F-40A6-860E-546224441866}"/>
    <dgm:cxn modelId="{729A9457-974E-4B57-A40F-A30402ECAB3F}" type="presOf" srcId="{6B77ADC8-447A-4535-9330-38324EC08E7F}" destId="{2C633562-1E52-41C6-94A9-5A6085678B8B}" srcOrd="0" destOrd="0" presId="urn:microsoft.com/office/officeart/2005/8/layout/hList2"/>
    <dgm:cxn modelId="{96CA2AD7-88C3-4A81-8997-FF5304B01391}" srcId="{286E6F04-C585-492A-B0CA-816A358030BC}" destId="{6B77ADC8-447A-4535-9330-38324EC08E7F}" srcOrd="1" destOrd="0" parTransId="{3ED617C2-7953-4316-A1A3-224F1FDAFA31}" sibTransId="{9AAF3093-25FA-4494-AEB6-C047BF4FD00C}"/>
    <dgm:cxn modelId="{07EDB193-D12B-4892-B463-81D4A63A5D7C}" type="presOf" srcId="{286E6F04-C585-492A-B0CA-816A358030BC}" destId="{40D232B2-6151-420B-B41F-ECD7A455E956}" srcOrd="0" destOrd="0" presId="urn:microsoft.com/office/officeart/2005/8/layout/hList2"/>
    <dgm:cxn modelId="{D776DC88-0F68-4A5D-A226-11E61E86261B}" srcId="{9DD7E926-050F-499C-9DC2-04BD03E746F0}" destId="{2171B2CA-DF13-435F-AE68-5A4831562D63}" srcOrd="0" destOrd="0" parTransId="{50D254E9-9689-4A5D-8E86-F9BC375A67F2}" sibTransId="{33DF159A-163E-429B-8EC0-68FE3C8DDE89}"/>
    <dgm:cxn modelId="{3F120E87-4F20-4DC7-B6A7-A374091C1AD2}" srcId="{6B77ADC8-447A-4535-9330-38324EC08E7F}" destId="{E2A2B2D2-B367-4EE4-9E6E-CDA275EBECDE}" srcOrd="6" destOrd="0" parTransId="{A9A783B6-E909-480C-A0B7-140C41593503}" sibTransId="{714B98D7-A8F8-4AB2-933C-3DB043500048}"/>
    <dgm:cxn modelId="{9DBBCBDD-2BD8-4695-93E7-9D9848016D68}" srcId="{6B77ADC8-447A-4535-9330-38324EC08E7F}" destId="{CEA6A75D-1471-4CAF-8DD1-1BEB4B8CC2FE}" srcOrd="4" destOrd="0" parTransId="{0CCE596B-A25F-4FC5-9F76-6F36E590BE19}" sibTransId="{E752A8B6-A58B-49F0-AEF2-20BA13AEF356}"/>
    <dgm:cxn modelId="{D8444360-0912-403A-987F-3FC4DD4020CE}" type="presOf" srcId="{9DD7E926-050F-499C-9DC2-04BD03E746F0}" destId="{EBF4B95A-EE5B-44A4-A2C7-C4CCAB6E6A4D}" srcOrd="0" destOrd="0" presId="urn:microsoft.com/office/officeart/2005/8/layout/hList2"/>
    <dgm:cxn modelId="{80BCC9AA-3AEA-46BF-8E8E-9FCF35F9975E}" srcId="{6B77ADC8-447A-4535-9330-38324EC08E7F}" destId="{7E9144C1-2237-44CD-A462-EB98A0289AB7}" srcOrd="2" destOrd="0" parTransId="{15895EE4-1992-44E6-A151-9A90EEF17528}" sibTransId="{404D5CD4-9C51-479F-99D3-F86B6CE7AD88}"/>
    <dgm:cxn modelId="{A2CCBBEE-B80E-4BC0-9189-2721669B5637}" srcId="{6B77ADC8-447A-4535-9330-38324EC08E7F}" destId="{2571EA0B-4F26-4F14-B872-56E2A1395080}" srcOrd="5" destOrd="0" parTransId="{5480E2C7-6B9D-40F8-AE91-4025D9229303}" sibTransId="{090DF002-4C5E-4B55-8133-1CDDDE842B59}"/>
    <dgm:cxn modelId="{216CF98F-02F3-4C15-B69F-856D814C58E1}" srcId="{9DD7E926-050F-499C-9DC2-04BD03E746F0}" destId="{0893EF3C-66F8-459C-9CC8-01C4D765E04A}" srcOrd="4" destOrd="0" parTransId="{DFA0363C-4B8F-45C0-8060-D18158645B4D}" sibTransId="{E82FA0FE-CB1A-4AEE-B69A-DFD5D4642E27}"/>
    <dgm:cxn modelId="{D40DACCB-B903-47E3-8AB8-C32D8A6B4C9C}" srcId="{6B77ADC8-447A-4535-9330-38324EC08E7F}" destId="{2C7F7B13-C6D8-4FFB-AD78-ADB06900D4AB}" srcOrd="1" destOrd="0" parTransId="{B3548F73-7A27-444D-9F4E-44762402D60B}" sibTransId="{76A9881C-494A-4C1A-8190-E1548A06206B}"/>
    <dgm:cxn modelId="{DF2FD5D0-15B1-47C5-83B4-EC3C954C1CAF}" type="presOf" srcId="{2171B2CA-DF13-435F-AE68-5A4831562D63}" destId="{3609A2CF-7333-4ADC-BB77-DB8F32C8FA63}" srcOrd="0" destOrd="0" presId="urn:microsoft.com/office/officeart/2005/8/layout/hList2"/>
    <dgm:cxn modelId="{CD7771B5-E264-4FAD-922C-04A5C7C7D76B}" srcId="{286E6F04-C585-492A-B0CA-816A358030BC}" destId="{9DD7E926-050F-499C-9DC2-04BD03E746F0}" srcOrd="0" destOrd="0" parTransId="{19E47687-01A5-431E-B34F-242E6C5FAF9F}" sibTransId="{926A8342-E5F0-4829-AC34-7F2ED9E21989}"/>
    <dgm:cxn modelId="{176B1B21-82F5-42B5-AD6A-83E42759ABA0}" type="presOf" srcId="{41FB3942-656E-448D-8730-44FAC465686A}" destId="{E396CBE7-4CC4-4E0E-897E-44E715F000F6}" srcOrd="0" destOrd="0" presId="urn:microsoft.com/office/officeart/2005/8/layout/hList2"/>
    <dgm:cxn modelId="{27BDE263-AED5-44B3-8068-1D40AB6A26CF}" type="presOf" srcId="{0893EF3C-66F8-459C-9CC8-01C4D765E04A}" destId="{3609A2CF-7333-4ADC-BB77-DB8F32C8FA63}" srcOrd="0" destOrd="4" presId="urn:microsoft.com/office/officeart/2005/8/layout/hList2"/>
    <dgm:cxn modelId="{51516B17-FA3E-4191-9080-DE784EF631D1}" type="presOf" srcId="{5885AF73-F0E4-43C1-9430-8B559E4B1F10}" destId="{3609A2CF-7333-4ADC-BB77-DB8F32C8FA63}" srcOrd="0" destOrd="5" presId="urn:microsoft.com/office/officeart/2005/8/layout/hList2"/>
    <dgm:cxn modelId="{0526D27B-F53B-428D-B66B-57A6552BA90D}" type="presOf" srcId="{B4636B4F-0F53-4441-BB1C-B0A564F9E702}" destId="{E396CBE7-4CC4-4E0E-897E-44E715F000F6}" srcOrd="0" destOrd="3" presId="urn:microsoft.com/office/officeart/2005/8/layout/hList2"/>
    <dgm:cxn modelId="{B13323FC-D20D-4955-8F23-A00FA28EAC37}" type="presOf" srcId="{2C7F7B13-C6D8-4FFB-AD78-ADB06900D4AB}" destId="{E396CBE7-4CC4-4E0E-897E-44E715F000F6}" srcOrd="0" destOrd="1" presId="urn:microsoft.com/office/officeart/2005/8/layout/hList2"/>
    <dgm:cxn modelId="{2666FD3F-C377-47F5-B204-A1CE5EF07DB0}" type="presOf" srcId="{CEA6A75D-1471-4CAF-8DD1-1BEB4B8CC2FE}" destId="{E396CBE7-4CC4-4E0E-897E-44E715F000F6}" srcOrd="0" destOrd="4" presId="urn:microsoft.com/office/officeart/2005/8/layout/hList2"/>
    <dgm:cxn modelId="{D700B0A0-72DF-42FB-B757-37567CD64ED2}" type="presOf" srcId="{824C7F57-BDA9-48B4-805F-E2832097BF4D}" destId="{3609A2CF-7333-4ADC-BB77-DB8F32C8FA63}" srcOrd="0" destOrd="3" presId="urn:microsoft.com/office/officeart/2005/8/layout/hList2"/>
    <dgm:cxn modelId="{DCF93A28-D7C6-4245-8A95-747B6725DE5F}" srcId="{9DD7E926-050F-499C-9DC2-04BD03E746F0}" destId="{824C7F57-BDA9-48B4-805F-E2832097BF4D}" srcOrd="3" destOrd="0" parTransId="{523FAF97-3561-4CD9-A9E4-A0450DFBB74A}" sibTransId="{64AF916C-E79A-4E86-9606-20CF0493E623}"/>
    <dgm:cxn modelId="{0FDBBF23-64FB-4ED7-B3E8-F8C3C137DA7D}" srcId="{6B77ADC8-447A-4535-9330-38324EC08E7F}" destId="{B4636B4F-0F53-4441-BB1C-B0A564F9E702}" srcOrd="3" destOrd="0" parTransId="{8EDDA88D-1739-4BE7-9950-793B1C8C4647}" sibTransId="{5D1EFC59-8AE9-404C-A95A-0BDFEF9A56C7}"/>
    <dgm:cxn modelId="{669FDCF1-2A91-4399-AF71-670B8C6554C4}" type="presParOf" srcId="{40D232B2-6151-420B-B41F-ECD7A455E956}" destId="{F778D497-EC59-4A2D-9EA9-98466D041140}" srcOrd="0" destOrd="0" presId="urn:microsoft.com/office/officeart/2005/8/layout/hList2"/>
    <dgm:cxn modelId="{F382607C-7C32-4C60-A0DF-4438ADF187AA}" type="presParOf" srcId="{F778D497-EC59-4A2D-9EA9-98466D041140}" destId="{AF9A9F47-E624-44D9-8815-CE75E6763035}" srcOrd="0" destOrd="0" presId="urn:microsoft.com/office/officeart/2005/8/layout/hList2"/>
    <dgm:cxn modelId="{CAA7052A-6DD6-4A49-B6A3-72420F93BE07}" type="presParOf" srcId="{F778D497-EC59-4A2D-9EA9-98466D041140}" destId="{3609A2CF-7333-4ADC-BB77-DB8F32C8FA63}" srcOrd="1" destOrd="0" presId="urn:microsoft.com/office/officeart/2005/8/layout/hList2"/>
    <dgm:cxn modelId="{7D4A1035-6EB0-476D-98AD-6DEA54669E4D}" type="presParOf" srcId="{F778D497-EC59-4A2D-9EA9-98466D041140}" destId="{EBF4B95A-EE5B-44A4-A2C7-C4CCAB6E6A4D}" srcOrd="2" destOrd="0" presId="urn:microsoft.com/office/officeart/2005/8/layout/hList2"/>
    <dgm:cxn modelId="{46511663-96C6-4082-A4E6-3C19464696DB}" type="presParOf" srcId="{40D232B2-6151-420B-B41F-ECD7A455E956}" destId="{251E5755-1BDF-4FF9-9CE7-208BFABCD0FA}" srcOrd="1" destOrd="0" presId="urn:microsoft.com/office/officeart/2005/8/layout/hList2"/>
    <dgm:cxn modelId="{11BBFA7D-E0A1-4E64-8FF7-E561F1DA1296}" type="presParOf" srcId="{40D232B2-6151-420B-B41F-ECD7A455E956}" destId="{48C4E0E0-BB02-4155-86F3-C67E990AAD38}" srcOrd="2" destOrd="0" presId="urn:microsoft.com/office/officeart/2005/8/layout/hList2"/>
    <dgm:cxn modelId="{08A72A65-8633-43FB-847F-817E8175A4DF}" type="presParOf" srcId="{48C4E0E0-BB02-4155-86F3-C67E990AAD38}" destId="{17AA59E8-7542-4545-9A27-02E3F74A6A8D}" srcOrd="0" destOrd="0" presId="urn:microsoft.com/office/officeart/2005/8/layout/hList2"/>
    <dgm:cxn modelId="{FCF2D952-5332-4B94-A4FD-6383B566A1DF}" type="presParOf" srcId="{48C4E0E0-BB02-4155-86F3-C67E990AAD38}" destId="{E396CBE7-4CC4-4E0E-897E-44E715F000F6}" srcOrd="1" destOrd="0" presId="urn:microsoft.com/office/officeart/2005/8/layout/hList2"/>
    <dgm:cxn modelId="{4EDF6B48-4597-47EF-98EC-966A2FEA2164}" type="presParOf" srcId="{48C4E0E0-BB02-4155-86F3-C67E990AAD38}" destId="{2C633562-1E52-41C6-94A9-5A6085678B8B}" srcOrd="2" destOrd="0" presId="urn:microsoft.com/office/officeart/2005/8/layout/h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6AA0961-6A1F-4DF7-B58A-EE1B4D335689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IN"/>
        </a:p>
      </dgm:t>
    </dgm:pt>
    <dgm:pt modelId="{5235E88C-F189-4BBB-92C3-19E7BCE7486D}">
      <dgm:prSet phldrT="[Text]" custT="1"/>
      <dgm:spPr/>
      <dgm:t>
        <a:bodyPr/>
        <a:lstStyle/>
        <a:p>
          <a:r>
            <a:rPr lang="en-US" sz="1800" b="1" dirty="0" smtClean="0"/>
            <a:t>2 ways to call actions in a test script</a:t>
          </a:r>
          <a:endParaRPr lang="en-IN" sz="1800" b="1" dirty="0"/>
        </a:p>
      </dgm:t>
    </dgm:pt>
    <dgm:pt modelId="{C1E15710-DAFB-44C8-B23C-AE60A41C6878}" type="parTrans" cxnId="{9B070E4A-0C4B-44E7-A844-6A9355E3FE2D}">
      <dgm:prSet/>
      <dgm:spPr/>
      <dgm:t>
        <a:bodyPr/>
        <a:lstStyle/>
        <a:p>
          <a:endParaRPr lang="en-IN" sz="1800"/>
        </a:p>
      </dgm:t>
    </dgm:pt>
    <dgm:pt modelId="{AA813FE5-3490-49B4-8101-4BA212B14AA6}" type="sibTrans" cxnId="{9B070E4A-0C4B-44E7-A844-6A9355E3FE2D}">
      <dgm:prSet/>
      <dgm:spPr/>
      <dgm:t>
        <a:bodyPr/>
        <a:lstStyle/>
        <a:p>
          <a:endParaRPr lang="en-IN" sz="1800"/>
        </a:p>
      </dgm:t>
    </dgm:pt>
    <dgm:pt modelId="{5ADC65C7-53D1-4116-A191-26922D9DE714}">
      <dgm:prSet phldrT="[Text]" custT="1"/>
      <dgm:spPr/>
      <dgm:t>
        <a:bodyPr/>
        <a:lstStyle/>
        <a:p>
          <a:r>
            <a:rPr lang="en-US" sz="1800" dirty="0" smtClean="0"/>
            <a:t>calling copy of an action</a:t>
          </a:r>
          <a:endParaRPr lang="en-IN" sz="1800" dirty="0"/>
        </a:p>
      </dgm:t>
    </dgm:pt>
    <dgm:pt modelId="{00156435-1F49-464A-BE86-E720FCE90CCF}" type="parTrans" cxnId="{F816B3CC-E393-4BAB-A00E-0FF3ED11124C}">
      <dgm:prSet/>
      <dgm:spPr/>
      <dgm:t>
        <a:bodyPr/>
        <a:lstStyle/>
        <a:p>
          <a:endParaRPr lang="en-IN" sz="1800" dirty="0"/>
        </a:p>
      </dgm:t>
    </dgm:pt>
    <dgm:pt modelId="{E7A67810-B450-47E9-9CED-12A130DC8BC1}" type="sibTrans" cxnId="{F816B3CC-E393-4BAB-A00E-0FF3ED11124C}">
      <dgm:prSet/>
      <dgm:spPr/>
      <dgm:t>
        <a:bodyPr/>
        <a:lstStyle/>
        <a:p>
          <a:endParaRPr lang="en-IN" sz="1800"/>
        </a:p>
      </dgm:t>
    </dgm:pt>
    <dgm:pt modelId="{FA44F392-3812-43FC-A72C-D83020C9DE74}">
      <dgm:prSet phldrT="[Text]" custT="1"/>
      <dgm:spPr/>
      <dgm:t>
        <a:bodyPr/>
        <a:lstStyle/>
        <a:p>
          <a:r>
            <a:rPr lang="en-US" sz="1800" dirty="0" smtClean="0"/>
            <a:t>calling an existing action</a:t>
          </a:r>
          <a:endParaRPr lang="en-IN" sz="1800" dirty="0"/>
        </a:p>
      </dgm:t>
    </dgm:pt>
    <dgm:pt modelId="{BF378023-8612-42CC-8159-90CEF4FF9267}" type="parTrans" cxnId="{556407E3-70A5-4AAD-8E51-439F0FD2442F}">
      <dgm:prSet/>
      <dgm:spPr/>
      <dgm:t>
        <a:bodyPr/>
        <a:lstStyle/>
        <a:p>
          <a:endParaRPr lang="en-IN" sz="1800" dirty="0"/>
        </a:p>
      </dgm:t>
    </dgm:pt>
    <dgm:pt modelId="{3F815567-F348-4315-A663-D55683A3922B}" type="sibTrans" cxnId="{556407E3-70A5-4AAD-8E51-439F0FD2442F}">
      <dgm:prSet/>
      <dgm:spPr/>
      <dgm:t>
        <a:bodyPr/>
        <a:lstStyle/>
        <a:p>
          <a:endParaRPr lang="en-IN" sz="1800"/>
        </a:p>
      </dgm:t>
    </dgm:pt>
    <dgm:pt modelId="{18B5A67F-2AAB-40CD-B687-506C232212DA}" type="pres">
      <dgm:prSet presAssocID="{B6AA0961-6A1F-4DF7-B58A-EE1B4D335689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IN"/>
        </a:p>
      </dgm:t>
    </dgm:pt>
    <dgm:pt modelId="{B181CA9B-7CB4-4AEC-AE9D-4C858E2C1EE7}" type="pres">
      <dgm:prSet presAssocID="{5235E88C-F189-4BBB-92C3-19E7BCE7486D}" presName="hierRoot1" presStyleCnt="0"/>
      <dgm:spPr/>
    </dgm:pt>
    <dgm:pt modelId="{340DA547-9519-469F-A8A6-808EBE8C6515}" type="pres">
      <dgm:prSet presAssocID="{5235E88C-F189-4BBB-92C3-19E7BCE7486D}" presName="composite" presStyleCnt="0"/>
      <dgm:spPr/>
    </dgm:pt>
    <dgm:pt modelId="{BFFD62D6-327C-4D13-B0F0-FD14BCD6394C}" type="pres">
      <dgm:prSet presAssocID="{5235E88C-F189-4BBB-92C3-19E7BCE7486D}" presName="background" presStyleLbl="node0" presStyleIdx="0" presStyleCnt="1"/>
      <dgm:spPr/>
    </dgm:pt>
    <dgm:pt modelId="{72438867-6390-44B9-8730-7F2986AC5D08}" type="pres">
      <dgm:prSet presAssocID="{5235E88C-F189-4BBB-92C3-19E7BCE7486D}" presName="text" presStyleLbl="fgAcc0" presStyleIdx="0" presStyleCnt="1" custScaleX="345450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1B99EF6A-92DB-4CA1-88D5-5016379B8618}" type="pres">
      <dgm:prSet presAssocID="{5235E88C-F189-4BBB-92C3-19E7BCE7486D}" presName="hierChild2" presStyleCnt="0"/>
      <dgm:spPr/>
    </dgm:pt>
    <dgm:pt modelId="{AA9647D1-1D2D-4B51-8FA6-58F676DDB25A}" type="pres">
      <dgm:prSet presAssocID="{00156435-1F49-464A-BE86-E720FCE90CCF}" presName="Name10" presStyleLbl="parChTrans1D2" presStyleIdx="0" presStyleCnt="2"/>
      <dgm:spPr/>
      <dgm:t>
        <a:bodyPr/>
        <a:lstStyle/>
        <a:p>
          <a:endParaRPr lang="en-IN"/>
        </a:p>
      </dgm:t>
    </dgm:pt>
    <dgm:pt modelId="{BC5599E5-772E-42E7-8EDD-159BB287706B}" type="pres">
      <dgm:prSet presAssocID="{5ADC65C7-53D1-4116-A191-26922D9DE714}" presName="hierRoot2" presStyleCnt="0"/>
      <dgm:spPr/>
    </dgm:pt>
    <dgm:pt modelId="{FECDAD54-9183-48DE-BC10-26F3B0481154}" type="pres">
      <dgm:prSet presAssocID="{5ADC65C7-53D1-4116-A191-26922D9DE714}" presName="composite2" presStyleCnt="0"/>
      <dgm:spPr/>
    </dgm:pt>
    <dgm:pt modelId="{B00356FC-6ED1-4CB9-B6E4-406CE57B21DE}" type="pres">
      <dgm:prSet presAssocID="{5ADC65C7-53D1-4116-A191-26922D9DE714}" presName="background2" presStyleLbl="node2" presStyleIdx="0" presStyleCnt="2"/>
      <dgm:spPr/>
    </dgm:pt>
    <dgm:pt modelId="{3EF4C5FB-6920-4896-84ED-9D2D7E966F60}" type="pres">
      <dgm:prSet presAssocID="{5ADC65C7-53D1-4116-A191-26922D9DE714}" presName="text2" presStyleLbl="fgAcc2" presStyleIdx="0" presStyleCnt="2" custScaleX="273496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92FF4C23-CD08-43AE-B93E-457B1D87916D}" type="pres">
      <dgm:prSet presAssocID="{5ADC65C7-53D1-4116-A191-26922D9DE714}" presName="hierChild3" presStyleCnt="0"/>
      <dgm:spPr/>
    </dgm:pt>
    <dgm:pt modelId="{894A4F3F-2047-4BA6-ADFE-20E625C6FF25}" type="pres">
      <dgm:prSet presAssocID="{BF378023-8612-42CC-8159-90CEF4FF9267}" presName="Name10" presStyleLbl="parChTrans1D2" presStyleIdx="1" presStyleCnt="2"/>
      <dgm:spPr/>
      <dgm:t>
        <a:bodyPr/>
        <a:lstStyle/>
        <a:p>
          <a:endParaRPr lang="en-IN"/>
        </a:p>
      </dgm:t>
    </dgm:pt>
    <dgm:pt modelId="{AA68BEC5-8313-4199-959E-8CF87709CD5E}" type="pres">
      <dgm:prSet presAssocID="{FA44F392-3812-43FC-A72C-D83020C9DE74}" presName="hierRoot2" presStyleCnt="0"/>
      <dgm:spPr/>
    </dgm:pt>
    <dgm:pt modelId="{55F0A361-C835-4F0C-9F93-05EFF6741E8F}" type="pres">
      <dgm:prSet presAssocID="{FA44F392-3812-43FC-A72C-D83020C9DE74}" presName="composite2" presStyleCnt="0"/>
      <dgm:spPr/>
    </dgm:pt>
    <dgm:pt modelId="{A898679B-3695-49FD-89D9-5BE730F82A62}" type="pres">
      <dgm:prSet presAssocID="{FA44F392-3812-43FC-A72C-D83020C9DE74}" presName="background2" presStyleLbl="node2" presStyleIdx="1" presStyleCnt="2"/>
      <dgm:spPr/>
    </dgm:pt>
    <dgm:pt modelId="{C35DEF76-C1C7-4F27-A1AE-9DCEA92F478B}" type="pres">
      <dgm:prSet presAssocID="{FA44F392-3812-43FC-A72C-D83020C9DE74}" presName="text2" presStyleLbl="fgAcc2" presStyleIdx="1" presStyleCnt="2" custScaleX="273496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F657F5DA-05BC-4AEF-BD75-DB28FAE8DBA8}" type="pres">
      <dgm:prSet presAssocID="{FA44F392-3812-43FC-A72C-D83020C9DE74}" presName="hierChild3" presStyleCnt="0"/>
      <dgm:spPr/>
    </dgm:pt>
  </dgm:ptLst>
  <dgm:cxnLst>
    <dgm:cxn modelId="{8A800A92-073B-4E0E-AD3F-20FFE5B3D9E5}" type="presOf" srcId="{FA44F392-3812-43FC-A72C-D83020C9DE74}" destId="{C35DEF76-C1C7-4F27-A1AE-9DCEA92F478B}" srcOrd="0" destOrd="0" presId="urn:microsoft.com/office/officeart/2005/8/layout/hierarchy1"/>
    <dgm:cxn modelId="{F816B3CC-E393-4BAB-A00E-0FF3ED11124C}" srcId="{5235E88C-F189-4BBB-92C3-19E7BCE7486D}" destId="{5ADC65C7-53D1-4116-A191-26922D9DE714}" srcOrd="0" destOrd="0" parTransId="{00156435-1F49-464A-BE86-E720FCE90CCF}" sibTransId="{E7A67810-B450-47E9-9CED-12A130DC8BC1}"/>
    <dgm:cxn modelId="{F670F4B8-4CA8-4794-8A58-06B17727E430}" type="presOf" srcId="{BF378023-8612-42CC-8159-90CEF4FF9267}" destId="{894A4F3F-2047-4BA6-ADFE-20E625C6FF25}" srcOrd="0" destOrd="0" presId="urn:microsoft.com/office/officeart/2005/8/layout/hierarchy1"/>
    <dgm:cxn modelId="{556407E3-70A5-4AAD-8E51-439F0FD2442F}" srcId="{5235E88C-F189-4BBB-92C3-19E7BCE7486D}" destId="{FA44F392-3812-43FC-A72C-D83020C9DE74}" srcOrd="1" destOrd="0" parTransId="{BF378023-8612-42CC-8159-90CEF4FF9267}" sibTransId="{3F815567-F348-4315-A663-D55683A3922B}"/>
    <dgm:cxn modelId="{89880367-EC71-43D7-9870-545915DF3601}" type="presOf" srcId="{5235E88C-F189-4BBB-92C3-19E7BCE7486D}" destId="{72438867-6390-44B9-8730-7F2986AC5D08}" srcOrd="0" destOrd="0" presId="urn:microsoft.com/office/officeart/2005/8/layout/hierarchy1"/>
    <dgm:cxn modelId="{B4508401-5D7B-44DC-A157-A325E96A0ACF}" type="presOf" srcId="{5ADC65C7-53D1-4116-A191-26922D9DE714}" destId="{3EF4C5FB-6920-4896-84ED-9D2D7E966F60}" srcOrd="0" destOrd="0" presId="urn:microsoft.com/office/officeart/2005/8/layout/hierarchy1"/>
    <dgm:cxn modelId="{77F4252B-62F6-444F-B9DC-07E32A193AB4}" type="presOf" srcId="{00156435-1F49-464A-BE86-E720FCE90CCF}" destId="{AA9647D1-1D2D-4B51-8FA6-58F676DDB25A}" srcOrd="0" destOrd="0" presId="urn:microsoft.com/office/officeart/2005/8/layout/hierarchy1"/>
    <dgm:cxn modelId="{0249E97C-3104-4702-8423-23542DEB4399}" type="presOf" srcId="{B6AA0961-6A1F-4DF7-B58A-EE1B4D335689}" destId="{18B5A67F-2AAB-40CD-B687-506C232212DA}" srcOrd="0" destOrd="0" presId="urn:microsoft.com/office/officeart/2005/8/layout/hierarchy1"/>
    <dgm:cxn modelId="{9B070E4A-0C4B-44E7-A844-6A9355E3FE2D}" srcId="{B6AA0961-6A1F-4DF7-B58A-EE1B4D335689}" destId="{5235E88C-F189-4BBB-92C3-19E7BCE7486D}" srcOrd="0" destOrd="0" parTransId="{C1E15710-DAFB-44C8-B23C-AE60A41C6878}" sibTransId="{AA813FE5-3490-49B4-8101-4BA212B14AA6}"/>
    <dgm:cxn modelId="{35DBA4A0-791E-4869-B424-16BE2978535C}" type="presParOf" srcId="{18B5A67F-2AAB-40CD-B687-506C232212DA}" destId="{B181CA9B-7CB4-4AEC-AE9D-4C858E2C1EE7}" srcOrd="0" destOrd="0" presId="urn:microsoft.com/office/officeart/2005/8/layout/hierarchy1"/>
    <dgm:cxn modelId="{9B19B144-055A-442E-BC05-3DCE44462EEB}" type="presParOf" srcId="{B181CA9B-7CB4-4AEC-AE9D-4C858E2C1EE7}" destId="{340DA547-9519-469F-A8A6-808EBE8C6515}" srcOrd="0" destOrd="0" presId="urn:microsoft.com/office/officeart/2005/8/layout/hierarchy1"/>
    <dgm:cxn modelId="{677BBE76-05E9-4303-AE7B-1DE2FD7EE12E}" type="presParOf" srcId="{340DA547-9519-469F-A8A6-808EBE8C6515}" destId="{BFFD62D6-327C-4D13-B0F0-FD14BCD6394C}" srcOrd="0" destOrd="0" presId="urn:microsoft.com/office/officeart/2005/8/layout/hierarchy1"/>
    <dgm:cxn modelId="{0ACF42DC-CF19-4F18-BC2B-553CA99F8BA5}" type="presParOf" srcId="{340DA547-9519-469F-A8A6-808EBE8C6515}" destId="{72438867-6390-44B9-8730-7F2986AC5D08}" srcOrd="1" destOrd="0" presId="urn:microsoft.com/office/officeart/2005/8/layout/hierarchy1"/>
    <dgm:cxn modelId="{008E95E8-E961-42B9-B2CD-FC38B5730A08}" type="presParOf" srcId="{B181CA9B-7CB4-4AEC-AE9D-4C858E2C1EE7}" destId="{1B99EF6A-92DB-4CA1-88D5-5016379B8618}" srcOrd="1" destOrd="0" presId="urn:microsoft.com/office/officeart/2005/8/layout/hierarchy1"/>
    <dgm:cxn modelId="{D8B391BB-A234-42AA-BD0B-85FE429A1BE7}" type="presParOf" srcId="{1B99EF6A-92DB-4CA1-88D5-5016379B8618}" destId="{AA9647D1-1D2D-4B51-8FA6-58F676DDB25A}" srcOrd="0" destOrd="0" presId="urn:microsoft.com/office/officeart/2005/8/layout/hierarchy1"/>
    <dgm:cxn modelId="{BF213731-B3D4-4566-BE56-A7075D454581}" type="presParOf" srcId="{1B99EF6A-92DB-4CA1-88D5-5016379B8618}" destId="{BC5599E5-772E-42E7-8EDD-159BB287706B}" srcOrd="1" destOrd="0" presId="urn:microsoft.com/office/officeart/2005/8/layout/hierarchy1"/>
    <dgm:cxn modelId="{957B7B1B-7543-4D57-93BD-0677D72814EA}" type="presParOf" srcId="{BC5599E5-772E-42E7-8EDD-159BB287706B}" destId="{FECDAD54-9183-48DE-BC10-26F3B0481154}" srcOrd="0" destOrd="0" presId="urn:microsoft.com/office/officeart/2005/8/layout/hierarchy1"/>
    <dgm:cxn modelId="{7ECD98FB-0DC9-4A18-A945-96A2094E1013}" type="presParOf" srcId="{FECDAD54-9183-48DE-BC10-26F3B0481154}" destId="{B00356FC-6ED1-4CB9-B6E4-406CE57B21DE}" srcOrd="0" destOrd="0" presId="urn:microsoft.com/office/officeart/2005/8/layout/hierarchy1"/>
    <dgm:cxn modelId="{6A186962-D292-48FA-8ACB-22420FC4F334}" type="presParOf" srcId="{FECDAD54-9183-48DE-BC10-26F3B0481154}" destId="{3EF4C5FB-6920-4896-84ED-9D2D7E966F60}" srcOrd="1" destOrd="0" presId="urn:microsoft.com/office/officeart/2005/8/layout/hierarchy1"/>
    <dgm:cxn modelId="{C929AE2E-B5E5-4B35-B0D6-51438FC846E3}" type="presParOf" srcId="{BC5599E5-772E-42E7-8EDD-159BB287706B}" destId="{92FF4C23-CD08-43AE-B93E-457B1D87916D}" srcOrd="1" destOrd="0" presId="urn:microsoft.com/office/officeart/2005/8/layout/hierarchy1"/>
    <dgm:cxn modelId="{CC9B7C27-79B9-4935-B8DD-5FB5C8BEA418}" type="presParOf" srcId="{1B99EF6A-92DB-4CA1-88D5-5016379B8618}" destId="{894A4F3F-2047-4BA6-ADFE-20E625C6FF25}" srcOrd="2" destOrd="0" presId="urn:microsoft.com/office/officeart/2005/8/layout/hierarchy1"/>
    <dgm:cxn modelId="{CFDF771E-4EF9-4193-AD0E-911719D216D5}" type="presParOf" srcId="{1B99EF6A-92DB-4CA1-88D5-5016379B8618}" destId="{AA68BEC5-8313-4199-959E-8CF87709CD5E}" srcOrd="3" destOrd="0" presId="urn:microsoft.com/office/officeart/2005/8/layout/hierarchy1"/>
    <dgm:cxn modelId="{366BD6C1-AA75-432E-BD98-F4ECC903443A}" type="presParOf" srcId="{AA68BEC5-8313-4199-959E-8CF87709CD5E}" destId="{55F0A361-C835-4F0C-9F93-05EFF6741E8F}" srcOrd="0" destOrd="0" presId="urn:microsoft.com/office/officeart/2005/8/layout/hierarchy1"/>
    <dgm:cxn modelId="{33AED0DE-6DA5-45E4-8923-6CF382918D50}" type="presParOf" srcId="{55F0A361-C835-4F0C-9F93-05EFF6741E8F}" destId="{A898679B-3695-49FD-89D9-5BE730F82A62}" srcOrd="0" destOrd="0" presId="urn:microsoft.com/office/officeart/2005/8/layout/hierarchy1"/>
    <dgm:cxn modelId="{F2B50CB1-4B08-4506-94F3-FD31DBF4A0C3}" type="presParOf" srcId="{55F0A361-C835-4F0C-9F93-05EFF6741E8F}" destId="{C35DEF76-C1C7-4F27-A1AE-9DCEA92F478B}" srcOrd="1" destOrd="0" presId="urn:microsoft.com/office/officeart/2005/8/layout/hierarchy1"/>
    <dgm:cxn modelId="{C71A3FFD-4DCE-467A-8C65-836D173F17E3}" type="presParOf" srcId="{AA68BEC5-8313-4199-959E-8CF87709CD5E}" destId="{F657F5DA-05BC-4AEF-BD75-DB28FAE8DBA8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6DE4D2A-43CC-4064-B886-BD2A1F720671}" type="doc">
      <dgm:prSet loTypeId="urn:microsoft.com/office/officeart/2005/8/layout/lProcess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IN"/>
        </a:p>
      </dgm:t>
    </dgm:pt>
    <dgm:pt modelId="{C5DEB2F6-E680-4330-B3EC-83217570B53C}">
      <dgm:prSet phldrT="[Text]" custT="1"/>
      <dgm:spPr/>
      <dgm:t>
        <a:bodyPr/>
        <a:lstStyle/>
        <a:p>
          <a:pPr algn="ctr"/>
          <a:r>
            <a:rPr lang="en-US" sz="1600" b="1" u="sng" dirty="0" smtClean="0"/>
            <a:t>Call to Copy of an Action</a:t>
          </a:r>
          <a:r>
            <a:rPr lang="en-US" sz="1600" dirty="0" smtClean="0"/>
            <a:t> </a:t>
          </a:r>
          <a:endParaRPr lang="en-IN" sz="1600" dirty="0"/>
        </a:p>
      </dgm:t>
    </dgm:pt>
    <dgm:pt modelId="{652AF674-9982-4568-9EF1-864F0E622A65}" type="parTrans" cxnId="{B4EAFEC4-1FFB-4253-82A3-6D9C9EF5B5B9}">
      <dgm:prSet/>
      <dgm:spPr/>
      <dgm:t>
        <a:bodyPr/>
        <a:lstStyle/>
        <a:p>
          <a:pPr algn="l"/>
          <a:endParaRPr lang="en-IN" sz="1600"/>
        </a:p>
      </dgm:t>
    </dgm:pt>
    <dgm:pt modelId="{9875749B-8645-4E19-A53F-6CA2C3136CC3}" type="sibTrans" cxnId="{B4EAFEC4-1FFB-4253-82A3-6D9C9EF5B5B9}">
      <dgm:prSet/>
      <dgm:spPr/>
      <dgm:t>
        <a:bodyPr/>
        <a:lstStyle/>
        <a:p>
          <a:pPr algn="l"/>
          <a:endParaRPr lang="en-IN" sz="1600"/>
        </a:p>
      </dgm:t>
    </dgm:pt>
    <dgm:pt modelId="{B1166ADA-94D5-477B-AC23-24358781DE6C}">
      <dgm:prSet phldrT="[Text]" custT="1"/>
      <dgm:spPr/>
      <dgm:t>
        <a:bodyPr/>
        <a:lstStyle/>
        <a:p>
          <a:pPr algn="l"/>
          <a:r>
            <a:rPr lang="en-US" sz="1600" dirty="0" smtClean="0"/>
            <a:t>When you call the copy of an action into a test case, the original action is copied in its entirety.</a:t>
          </a:r>
          <a:endParaRPr lang="en-IN" sz="1600" dirty="0"/>
        </a:p>
      </dgm:t>
    </dgm:pt>
    <dgm:pt modelId="{F3606F35-07CA-48E5-AA88-E94C26A6EDCD}" type="parTrans" cxnId="{B6429F91-3C8B-4048-9B10-C31AF11458EF}">
      <dgm:prSet/>
      <dgm:spPr/>
      <dgm:t>
        <a:bodyPr/>
        <a:lstStyle/>
        <a:p>
          <a:pPr algn="l"/>
          <a:endParaRPr lang="en-IN" sz="1600"/>
        </a:p>
      </dgm:t>
    </dgm:pt>
    <dgm:pt modelId="{32481A3C-0722-45A1-8605-163AD1B31D60}" type="sibTrans" cxnId="{B6429F91-3C8B-4048-9B10-C31AF11458EF}">
      <dgm:prSet/>
      <dgm:spPr/>
      <dgm:t>
        <a:bodyPr/>
        <a:lstStyle/>
        <a:p>
          <a:pPr algn="l"/>
          <a:endParaRPr lang="en-IN" sz="1600"/>
        </a:p>
      </dgm:t>
    </dgm:pt>
    <dgm:pt modelId="{3687A477-3C96-4559-9029-73D405B3AC85}">
      <dgm:prSet phldrT="[Text]" custT="1"/>
      <dgm:spPr/>
      <dgm:t>
        <a:bodyPr/>
        <a:lstStyle/>
        <a:p>
          <a:pPr algn="l"/>
          <a:r>
            <a:rPr lang="en-US" sz="1600" dirty="0" smtClean="0"/>
            <a:t>You can call copies of actions </a:t>
          </a:r>
          <a:r>
            <a:rPr lang="en-US" sz="1600" dirty="0" smtClean="0"/>
            <a:t>when </a:t>
          </a:r>
          <a:r>
            <a:rPr lang="en-US" sz="1600" dirty="0" smtClean="0"/>
            <a:t>you want to use the same action with some modifications.</a:t>
          </a:r>
          <a:endParaRPr lang="en-IN" sz="1600" dirty="0"/>
        </a:p>
      </dgm:t>
    </dgm:pt>
    <dgm:pt modelId="{E9CF971C-F414-446F-82C5-A0CCB5CBD8E5}" type="parTrans" cxnId="{636286E2-A234-421B-9E1C-B7E9B9073BD2}">
      <dgm:prSet/>
      <dgm:spPr/>
      <dgm:t>
        <a:bodyPr/>
        <a:lstStyle/>
        <a:p>
          <a:pPr algn="l"/>
          <a:endParaRPr lang="en-IN" sz="1600"/>
        </a:p>
      </dgm:t>
    </dgm:pt>
    <dgm:pt modelId="{D14AE159-DB55-4216-A0C5-D3FCE7523D54}" type="sibTrans" cxnId="{636286E2-A234-421B-9E1C-B7E9B9073BD2}">
      <dgm:prSet/>
      <dgm:spPr/>
      <dgm:t>
        <a:bodyPr/>
        <a:lstStyle/>
        <a:p>
          <a:pPr algn="l"/>
          <a:endParaRPr lang="en-IN" sz="1600"/>
        </a:p>
      </dgm:t>
    </dgm:pt>
    <dgm:pt modelId="{B2D21EE2-9922-430E-A15F-4C18FBD6591F}">
      <dgm:prSet phldrT="[Text]" custT="1"/>
      <dgm:spPr/>
      <dgm:t>
        <a:bodyPr/>
        <a:lstStyle/>
        <a:p>
          <a:pPr algn="ctr"/>
          <a:r>
            <a:rPr lang="en-US" sz="1600" b="1" u="sng" dirty="0" smtClean="0"/>
            <a:t>Call to Existing Action</a:t>
          </a:r>
          <a:endParaRPr lang="en-IN" sz="1600" b="1" u="sng" dirty="0"/>
        </a:p>
      </dgm:t>
    </dgm:pt>
    <dgm:pt modelId="{1237616F-5E69-415A-BFC2-64375023DFD3}" type="parTrans" cxnId="{3761B64A-9A09-44D1-ACAA-2F6070BB9D4F}">
      <dgm:prSet/>
      <dgm:spPr/>
      <dgm:t>
        <a:bodyPr/>
        <a:lstStyle/>
        <a:p>
          <a:pPr algn="l"/>
          <a:endParaRPr lang="en-IN" sz="1600"/>
        </a:p>
      </dgm:t>
    </dgm:pt>
    <dgm:pt modelId="{6844EBE6-4FCE-41D3-9239-535F9D835B02}" type="sibTrans" cxnId="{3761B64A-9A09-44D1-ACAA-2F6070BB9D4F}">
      <dgm:prSet/>
      <dgm:spPr/>
      <dgm:t>
        <a:bodyPr/>
        <a:lstStyle/>
        <a:p>
          <a:pPr algn="l"/>
          <a:endParaRPr lang="en-IN" sz="1600"/>
        </a:p>
      </dgm:t>
    </dgm:pt>
    <dgm:pt modelId="{08AA8A73-F7FC-452D-A8A8-5113D1EAB104}">
      <dgm:prSet phldrT="[Text]" custT="1"/>
      <dgm:spPr/>
      <dgm:t>
        <a:bodyPr/>
        <a:lstStyle/>
        <a:p>
          <a:pPr algn="l"/>
          <a:r>
            <a:rPr lang="en-US" sz="1600" dirty="0" smtClean="0"/>
            <a:t>When you call an existing action, the action would be called as a read-only action.</a:t>
          </a:r>
          <a:endParaRPr lang="en-IN" sz="1600" dirty="0"/>
        </a:p>
      </dgm:t>
    </dgm:pt>
    <dgm:pt modelId="{4821BB38-6121-4765-9057-CC1A85A139DC}" type="parTrans" cxnId="{BF2F2A45-5E3A-42C0-8A48-5F54CE0354FE}">
      <dgm:prSet/>
      <dgm:spPr/>
      <dgm:t>
        <a:bodyPr/>
        <a:lstStyle/>
        <a:p>
          <a:pPr algn="l"/>
          <a:endParaRPr lang="en-IN" sz="1600"/>
        </a:p>
      </dgm:t>
    </dgm:pt>
    <dgm:pt modelId="{2BC4E9F1-85BD-4C3B-BF55-10FC375875F4}" type="sibTrans" cxnId="{BF2F2A45-5E3A-42C0-8A48-5F54CE0354FE}">
      <dgm:prSet/>
      <dgm:spPr/>
      <dgm:t>
        <a:bodyPr/>
        <a:lstStyle/>
        <a:p>
          <a:pPr algn="l"/>
          <a:endParaRPr lang="en-IN" sz="1600"/>
        </a:p>
      </dgm:t>
    </dgm:pt>
    <dgm:pt modelId="{2D67F7A3-2FCB-4CDE-AD30-C649F50F0104}">
      <dgm:prSet phldrT="[Text]" custT="1"/>
      <dgm:spPr/>
      <dgm:t>
        <a:bodyPr/>
        <a:lstStyle/>
        <a:p>
          <a:pPr algn="l"/>
          <a:r>
            <a:rPr lang="en-US" sz="1600" dirty="0" smtClean="0"/>
            <a:t>You can call existing actions where you want to reuse the same actions without any modifications.</a:t>
          </a:r>
          <a:endParaRPr lang="en-IN" sz="1600" dirty="0"/>
        </a:p>
      </dgm:t>
    </dgm:pt>
    <dgm:pt modelId="{B6119689-468E-4B08-825C-B4BE410DB65D}" type="parTrans" cxnId="{35DC0865-D74D-4059-A5C3-50157768A3A4}">
      <dgm:prSet/>
      <dgm:spPr/>
      <dgm:t>
        <a:bodyPr/>
        <a:lstStyle/>
        <a:p>
          <a:pPr algn="l"/>
          <a:endParaRPr lang="en-IN" sz="1600"/>
        </a:p>
      </dgm:t>
    </dgm:pt>
    <dgm:pt modelId="{01D13013-D73D-4D0B-B1F9-B8BE9B4C7DAB}" type="sibTrans" cxnId="{35DC0865-D74D-4059-A5C3-50157768A3A4}">
      <dgm:prSet/>
      <dgm:spPr/>
      <dgm:t>
        <a:bodyPr/>
        <a:lstStyle/>
        <a:p>
          <a:pPr algn="l"/>
          <a:endParaRPr lang="en-IN" sz="1600"/>
        </a:p>
      </dgm:t>
    </dgm:pt>
    <dgm:pt modelId="{14DA4C58-EA86-4328-923B-CD0D5F6926C4}">
      <dgm:prSet phldrT="[Text]" custT="1"/>
      <dgm:spPr/>
      <dgm:t>
        <a:bodyPr/>
        <a:lstStyle/>
        <a:p>
          <a:pPr algn="l"/>
          <a:r>
            <a:rPr lang="en-US" sz="1600" dirty="0" smtClean="0"/>
            <a:t>If you make any changes to the copied action, it will not affect the original action in any way.</a:t>
          </a:r>
          <a:endParaRPr lang="en-IN" sz="1600" dirty="0"/>
        </a:p>
      </dgm:t>
    </dgm:pt>
    <dgm:pt modelId="{DE3CCF69-D9A4-42C0-8211-8765EE2C967A}" type="parTrans" cxnId="{9D23509C-D04A-4A8D-8646-15C8AFC0E92D}">
      <dgm:prSet/>
      <dgm:spPr/>
      <dgm:t>
        <a:bodyPr/>
        <a:lstStyle/>
        <a:p>
          <a:pPr algn="l"/>
          <a:endParaRPr lang="en-IN"/>
        </a:p>
      </dgm:t>
    </dgm:pt>
    <dgm:pt modelId="{DD0BEEF3-E96B-49C0-9408-4E8CCA085B39}" type="sibTrans" cxnId="{9D23509C-D04A-4A8D-8646-15C8AFC0E92D}">
      <dgm:prSet/>
      <dgm:spPr/>
      <dgm:t>
        <a:bodyPr/>
        <a:lstStyle/>
        <a:p>
          <a:pPr algn="l"/>
          <a:endParaRPr lang="en-IN"/>
        </a:p>
      </dgm:t>
    </dgm:pt>
    <dgm:pt modelId="{4B7A9EE2-E6C6-4BD0-94BB-B928E8B516A1}">
      <dgm:prSet phldrT="[Text]" custT="1"/>
      <dgm:spPr/>
      <dgm:t>
        <a:bodyPr/>
        <a:lstStyle/>
        <a:p>
          <a:pPr algn="l"/>
          <a:r>
            <a:rPr lang="en-US" sz="1600" dirty="0" smtClean="0"/>
            <a:t>The action can only be modified in the test in which it is created. This will affect all the tests where it is called.</a:t>
          </a:r>
          <a:endParaRPr lang="en-IN" sz="1600" dirty="0"/>
        </a:p>
      </dgm:t>
    </dgm:pt>
    <dgm:pt modelId="{59C25FA8-24B4-4094-AB98-CFCC8544AB9F}" type="parTrans" cxnId="{0BEECE55-5516-4A51-BDF6-27F59D8E2C62}">
      <dgm:prSet/>
      <dgm:spPr/>
      <dgm:t>
        <a:bodyPr/>
        <a:lstStyle/>
        <a:p>
          <a:pPr algn="l"/>
          <a:endParaRPr lang="en-IN"/>
        </a:p>
      </dgm:t>
    </dgm:pt>
    <dgm:pt modelId="{F6FECB11-E0E1-45BB-B4FD-2EC01380596A}" type="sibTrans" cxnId="{0BEECE55-5516-4A51-BDF6-27F59D8E2C62}">
      <dgm:prSet/>
      <dgm:spPr/>
      <dgm:t>
        <a:bodyPr/>
        <a:lstStyle/>
        <a:p>
          <a:pPr algn="l"/>
          <a:endParaRPr lang="en-IN"/>
        </a:p>
      </dgm:t>
    </dgm:pt>
    <dgm:pt modelId="{7DC188EF-9EBB-4C6F-9475-FA06DE4F3B01}" type="pres">
      <dgm:prSet presAssocID="{76DE4D2A-43CC-4064-B886-BD2A1F720671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94B5408B-1C42-4D98-8AB9-480D22DCACAF}" type="pres">
      <dgm:prSet presAssocID="{C5DEB2F6-E680-4330-B3EC-83217570B53C}" presName="compNode" presStyleCnt="0"/>
      <dgm:spPr/>
    </dgm:pt>
    <dgm:pt modelId="{AA762B6A-C169-4486-B48D-A0781FC2EEC8}" type="pres">
      <dgm:prSet presAssocID="{C5DEB2F6-E680-4330-B3EC-83217570B53C}" presName="aNode" presStyleLbl="bgShp" presStyleIdx="0" presStyleCnt="2"/>
      <dgm:spPr/>
      <dgm:t>
        <a:bodyPr/>
        <a:lstStyle/>
        <a:p>
          <a:endParaRPr lang="en-IN"/>
        </a:p>
      </dgm:t>
    </dgm:pt>
    <dgm:pt modelId="{C885854C-D5F0-4468-97EB-B746A7A88412}" type="pres">
      <dgm:prSet presAssocID="{C5DEB2F6-E680-4330-B3EC-83217570B53C}" presName="textNode" presStyleLbl="bgShp" presStyleIdx="0" presStyleCnt="2"/>
      <dgm:spPr/>
      <dgm:t>
        <a:bodyPr/>
        <a:lstStyle/>
        <a:p>
          <a:endParaRPr lang="en-IN"/>
        </a:p>
      </dgm:t>
    </dgm:pt>
    <dgm:pt modelId="{9D5AB1A0-D678-4311-AE79-B500FDA1E7A0}" type="pres">
      <dgm:prSet presAssocID="{C5DEB2F6-E680-4330-B3EC-83217570B53C}" presName="compChildNode" presStyleCnt="0"/>
      <dgm:spPr/>
    </dgm:pt>
    <dgm:pt modelId="{BF4832A3-BA26-4F43-A0AF-D501A41E3210}" type="pres">
      <dgm:prSet presAssocID="{C5DEB2F6-E680-4330-B3EC-83217570B53C}" presName="theInnerList" presStyleCnt="0"/>
      <dgm:spPr/>
    </dgm:pt>
    <dgm:pt modelId="{EEF88C9D-1F79-4E9A-A052-0A80E9EE6468}" type="pres">
      <dgm:prSet presAssocID="{B1166ADA-94D5-477B-AC23-24358781DE6C}" presName="childNode" presStyleLbl="node1" presStyleIdx="0" presStyleCnt="6" custScaleX="12031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E811F8CD-9E3F-410F-97A6-82199179B819}" type="pres">
      <dgm:prSet presAssocID="{B1166ADA-94D5-477B-AC23-24358781DE6C}" presName="aSpace2" presStyleCnt="0"/>
      <dgm:spPr/>
    </dgm:pt>
    <dgm:pt modelId="{B28BEC76-A33C-44B8-93FF-9AD191DA48B2}" type="pres">
      <dgm:prSet presAssocID="{14DA4C58-EA86-4328-923B-CD0D5F6926C4}" presName="childNode" presStyleLbl="node1" presStyleIdx="1" presStyleCnt="6" custScaleX="12031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03189B72-E2A0-4A48-830B-2A1E0F0CC823}" type="pres">
      <dgm:prSet presAssocID="{14DA4C58-EA86-4328-923B-CD0D5F6926C4}" presName="aSpace2" presStyleCnt="0"/>
      <dgm:spPr/>
    </dgm:pt>
    <dgm:pt modelId="{269C1830-B757-4FD4-A685-BB97295D2261}" type="pres">
      <dgm:prSet presAssocID="{3687A477-3C96-4559-9029-73D405B3AC85}" presName="childNode" presStyleLbl="node1" presStyleIdx="2" presStyleCnt="6" custScaleX="12031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554A0C1A-2B62-4668-95D6-3315CB2A157C}" type="pres">
      <dgm:prSet presAssocID="{C5DEB2F6-E680-4330-B3EC-83217570B53C}" presName="aSpace" presStyleCnt="0"/>
      <dgm:spPr/>
    </dgm:pt>
    <dgm:pt modelId="{D3FDF220-F0E4-4BB0-8D6A-3047041600B5}" type="pres">
      <dgm:prSet presAssocID="{B2D21EE2-9922-430E-A15F-4C18FBD6591F}" presName="compNode" presStyleCnt="0"/>
      <dgm:spPr/>
    </dgm:pt>
    <dgm:pt modelId="{35CD6CD3-5B7A-4A28-8B8C-EC26909E3E6A}" type="pres">
      <dgm:prSet presAssocID="{B2D21EE2-9922-430E-A15F-4C18FBD6591F}" presName="aNode" presStyleLbl="bgShp" presStyleIdx="1" presStyleCnt="2"/>
      <dgm:spPr/>
      <dgm:t>
        <a:bodyPr/>
        <a:lstStyle/>
        <a:p>
          <a:endParaRPr lang="en-IN"/>
        </a:p>
      </dgm:t>
    </dgm:pt>
    <dgm:pt modelId="{8711567D-1B6C-4B38-A2F1-5EE8BFAC54CF}" type="pres">
      <dgm:prSet presAssocID="{B2D21EE2-9922-430E-A15F-4C18FBD6591F}" presName="textNode" presStyleLbl="bgShp" presStyleIdx="1" presStyleCnt="2"/>
      <dgm:spPr/>
      <dgm:t>
        <a:bodyPr/>
        <a:lstStyle/>
        <a:p>
          <a:endParaRPr lang="en-IN"/>
        </a:p>
      </dgm:t>
    </dgm:pt>
    <dgm:pt modelId="{B4880F8A-4A9A-45DF-A3DD-34060F4CBEFE}" type="pres">
      <dgm:prSet presAssocID="{B2D21EE2-9922-430E-A15F-4C18FBD6591F}" presName="compChildNode" presStyleCnt="0"/>
      <dgm:spPr/>
    </dgm:pt>
    <dgm:pt modelId="{5693FC18-592F-40C5-8BC3-5CF770388F2A}" type="pres">
      <dgm:prSet presAssocID="{B2D21EE2-9922-430E-A15F-4C18FBD6591F}" presName="theInnerList" presStyleCnt="0"/>
      <dgm:spPr/>
    </dgm:pt>
    <dgm:pt modelId="{4781C6DA-DDA9-43F7-BAD3-3D4E3F133412}" type="pres">
      <dgm:prSet presAssocID="{08AA8A73-F7FC-452D-A8A8-5113D1EAB104}" presName="childNode" presStyleLbl="node1" presStyleIdx="3" presStyleCnt="6" custScaleX="12031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E738ABCF-A5C8-414F-9028-678FB7CA380B}" type="pres">
      <dgm:prSet presAssocID="{08AA8A73-F7FC-452D-A8A8-5113D1EAB104}" presName="aSpace2" presStyleCnt="0"/>
      <dgm:spPr/>
    </dgm:pt>
    <dgm:pt modelId="{B4C73985-B4C8-4111-8074-F2D4A51B523C}" type="pres">
      <dgm:prSet presAssocID="{4B7A9EE2-E6C6-4BD0-94BB-B928E8B516A1}" presName="childNode" presStyleLbl="node1" presStyleIdx="4" presStyleCnt="6" custScaleX="12031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B4E2FCE7-8B0D-4422-BADF-44CFAA408766}" type="pres">
      <dgm:prSet presAssocID="{4B7A9EE2-E6C6-4BD0-94BB-B928E8B516A1}" presName="aSpace2" presStyleCnt="0"/>
      <dgm:spPr/>
    </dgm:pt>
    <dgm:pt modelId="{AD72537A-6542-443D-9F9D-AF9BA1841967}" type="pres">
      <dgm:prSet presAssocID="{2D67F7A3-2FCB-4CDE-AD30-C649F50F0104}" presName="childNode" presStyleLbl="node1" presStyleIdx="5" presStyleCnt="6" custScaleX="12031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BD580324-70D5-4116-BAF1-344EEB33399C}" type="presOf" srcId="{08AA8A73-F7FC-452D-A8A8-5113D1EAB104}" destId="{4781C6DA-DDA9-43F7-BAD3-3D4E3F133412}" srcOrd="0" destOrd="0" presId="urn:microsoft.com/office/officeart/2005/8/layout/lProcess2"/>
    <dgm:cxn modelId="{7712A207-D9D3-4A8A-8EF3-545E78A90411}" type="presOf" srcId="{14DA4C58-EA86-4328-923B-CD0D5F6926C4}" destId="{B28BEC76-A33C-44B8-93FF-9AD191DA48B2}" srcOrd="0" destOrd="0" presId="urn:microsoft.com/office/officeart/2005/8/layout/lProcess2"/>
    <dgm:cxn modelId="{C6AE3B7A-8DE6-4D79-AC70-14910AA6721A}" type="presOf" srcId="{C5DEB2F6-E680-4330-B3EC-83217570B53C}" destId="{AA762B6A-C169-4486-B48D-A0781FC2EEC8}" srcOrd="0" destOrd="0" presId="urn:microsoft.com/office/officeart/2005/8/layout/lProcess2"/>
    <dgm:cxn modelId="{BF2F2A45-5E3A-42C0-8A48-5F54CE0354FE}" srcId="{B2D21EE2-9922-430E-A15F-4C18FBD6591F}" destId="{08AA8A73-F7FC-452D-A8A8-5113D1EAB104}" srcOrd="0" destOrd="0" parTransId="{4821BB38-6121-4765-9057-CC1A85A139DC}" sibTransId="{2BC4E9F1-85BD-4C3B-BF55-10FC375875F4}"/>
    <dgm:cxn modelId="{0BEECE55-5516-4A51-BDF6-27F59D8E2C62}" srcId="{B2D21EE2-9922-430E-A15F-4C18FBD6591F}" destId="{4B7A9EE2-E6C6-4BD0-94BB-B928E8B516A1}" srcOrd="1" destOrd="0" parTransId="{59C25FA8-24B4-4094-AB98-CFCC8544AB9F}" sibTransId="{F6FECB11-E0E1-45BB-B4FD-2EC01380596A}"/>
    <dgm:cxn modelId="{02280288-0D5F-4CB0-B50B-3CC3F9F748EF}" type="presOf" srcId="{4B7A9EE2-E6C6-4BD0-94BB-B928E8B516A1}" destId="{B4C73985-B4C8-4111-8074-F2D4A51B523C}" srcOrd="0" destOrd="0" presId="urn:microsoft.com/office/officeart/2005/8/layout/lProcess2"/>
    <dgm:cxn modelId="{6E9455E5-118D-408F-9005-2A1EE0D5AF44}" type="presOf" srcId="{B2D21EE2-9922-430E-A15F-4C18FBD6591F}" destId="{8711567D-1B6C-4B38-A2F1-5EE8BFAC54CF}" srcOrd="1" destOrd="0" presId="urn:microsoft.com/office/officeart/2005/8/layout/lProcess2"/>
    <dgm:cxn modelId="{BB78B8C0-3B2A-4287-8596-8FE19F9E12C7}" type="presOf" srcId="{3687A477-3C96-4559-9029-73D405B3AC85}" destId="{269C1830-B757-4FD4-A685-BB97295D2261}" srcOrd="0" destOrd="0" presId="urn:microsoft.com/office/officeart/2005/8/layout/lProcess2"/>
    <dgm:cxn modelId="{3761B64A-9A09-44D1-ACAA-2F6070BB9D4F}" srcId="{76DE4D2A-43CC-4064-B886-BD2A1F720671}" destId="{B2D21EE2-9922-430E-A15F-4C18FBD6591F}" srcOrd="1" destOrd="0" parTransId="{1237616F-5E69-415A-BFC2-64375023DFD3}" sibTransId="{6844EBE6-4FCE-41D3-9239-535F9D835B02}"/>
    <dgm:cxn modelId="{B6429F91-3C8B-4048-9B10-C31AF11458EF}" srcId="{C5DEB2F6-E680-4330-B3EC-83217570B53C}" destId="{B1166ADA-94D5-477B-AC23-24358781DE6C}" srcOrd="0" destOrd="0" parTransId="{F3606F35-07CA-48E5-AA88-E94C26A6EDCD}" sibTransId="{32481A3C-0722-45A1-8605-163AD1B31D60}"/>
    <dgm:cxn modelId="{08E151EE-2F6E-424F-913C-E864CB7BFA0A}" type="presOf" srcId="{2D67F7A3-2FCB-4CDE-AD30-C649F50F0104}" destId="{AD72537A-6542-443D-9F9D-AF9BA1841967}" srcOrd="0" destOrd="0" presId="urn:microsoft.com/office/officeart/2005/8/layout/lProcess2"/>
    <dgm:cxn modelId="{35DC0865-D74D-4059-A5C3-50157768A3A4}" srcId="{B2D21EE2-9922-430E-A15F-4C18FBD6591F}" destId="{2D67F7A3-2FCB-4CDE-AD30-C649F50F0104}" srcOrd="2" destOrd="0" parTransId="{B6119689-468E-4B08-825C-B4BE410DB65D}" sibTransId="{01D13013-D73D-4D0B-B1F9-B8BE9B4C7DAB}"/>
    <dgm:cxn modelId="{B4EAFEC4-1FFB-4253-82A3-6D9C9EF5B5B9}" srcId="{76DE4D2A-43CC-4064-B886-BD2A1F720671}" destId="{C5DEB2F6-E680-4330-B3EC-83217570B53C}" srcOrd="0" destOrd="0" parTransId="{652AF674-9982-4568-9EF1-864F0E622A65}" sibTransId="{9875749B-8645-4E19-A53F-6CA2C3136CC3}"/>
    <dgm:cxn modelId="{8EB97A62-D1F4-4E40-B61E-C4347B6D3C0C}" type="presOf" srcId="{76DE4D2A-43CC-4064-B886-BD2A1F720671}" destId="{7DC188EF-9EBB-4C6F-9475-FA06DE4F3B01}" srcOrd="0" destOrd="0" presId="urn:microsoft.com/office/officeart/2005/8/layout/lProcess2"/>
    <dgm:cxn modelId="{636286E2-A234-421B-9E1C-B7E9B9073BD2}" srcId="{C5DEB2F6-E680-4330-B3EC-83217570B53C}" destId="{3687A477-3C96-4559-9029-73D405B3AC85}" srcOrd="2" destOrd="0" parTransId="{E9CF971C-F414-446F-82C5-A0CCB5CBD8E5}" sibTransId="{D14AE159-DB55-4216-A0C5-D3FCE7523D54}"/>
    <dgm:cxn modelId="{7FC32D47-4C6A-4F05-BE7F-838F81C3861D}" type="presOf" srcId="{B1166ADA-94D5-477B-AC23-24358781DE6C}" destId="{EEF88C9D-1F79-4E9A-A052-0A80E9EE6468}" srcOrd="0" destOrd="0" presId="urn:microsoft.com/office/officeart/2005/8/layout/lProcess2"/>
    <dgm:cxn modelId="{AE9191F5-167E-49A1-943D-BE6318A0BF0E}" type="presOf" srcId="{C5DEB2F6-E680-4330-B3EC-83217570B53C}" destId="{C885854C-D5F0-4468-97EB-B746A7A88412}" srcOrd="1" destOrd="0" presId="urn:microsoft.com/office/officeart/2005/8/layout/lProcess2"/>
    <dgm:cxn modelId="{6639A6BD-059F-4A61-9452-07EB29E09717}" type="presOf" srcId="{B2D21EE2-9922-430E-A15F-4C18FBD6591F}" destId="{35CD6CD3-5B7A-4A28-8B8C-EC26909E3E6A}" srcOrd="0" destOrd="0" presId="urn:microsoft.com/office/officeart/2005/8/layout/lProcess2"/>
    <dgm:cxn modelId="{9D23509C-D04A-4A8D-8646-15C8AFC0E92D}" srcId="{C5DEB2F6-E680-4330-B3EC-83217570B53C}" destId="{14DA4C58-EA86-4328-923B-CD0D5F6926C4}" srcOrd="1" destOrd="0" parTransId="{DE3CCF69-D9A4-42C0-8211-8765EE2C967A}" sibTransId="{DD0BEEF3-E96B-49C0-9408-4E8CCA085B39}"/>
    <dgm:cxn modelId="{22FD6B36-BE0D-478F-8E46-2AE413F289B0}" type="presParOf" srcId="{7DC188EF-9EBB-4C6F-9475-FA06DE4F3B01}" destId="{94B5408B-1C42-4D98-8AB9-480D22DCACAF}" srcOrd="0" destOrd="0" presId="urn:microsoft.com/office/officeart/2005/8/layout/lProcess2"/>
    <dgm:cxn modelId="{4E8F9093-8D35-4DA3-B837-FFE6C8C40F26}" type="presParOf" srcId="{94B5408B-1C42-4D98-8AB9-480D22DCACAF}" destId="{AA762B6A-C169-4486-B48D-A0781FC2EEC8}" srcOrd="0" destOrd="0" presId="urn:microsoft.com/office/officeart/2005/8/layout/lProcess2"/>
    <dgm:cxn modelId="{5B64F3AB-E461-4E6E-87FD-045DF23D9970}" type="presParOf" srcId="{94B5408B-1C42-4D98-8AB9-480D22DCACAF}" destId="{C885854C-D5F0-4468-97EB-B746A7A88412}" srcOrd="1" destOrd="0" presId="urn:microsoft.com/office/officeart/2005/8/layout/lProcess2"/>
    <dgm:cxn modelId="{6612139E-2859-41ED-B010-9CD295E814E4}" type="presParOf" srcId="{94B5408B-1C42-4D98-8AB9-480D22DCACAF}" destId="{9D5AB1A0-D678-4311-AE79-B500FDA1E7A0}" srcOrd="2" destOrd="0" presId="urn:microsoft.com/office/officeart/2005/8/layout/lProcess2"/>
    <dgm:cxn modelId="{B533B967-51C2-4CFE-9E75-15EC042D8B67}" type="presParOf" srcId="{9D5AB1A0-D678-4311-AE79-B500FDA1E7A0}" destId="{BF4832A3-BA26-4F43-A0AF-D501A41E3210}" srcOrd="0" destOrd="0" presId="urn:microsoft.com/office/officeart/2005/8/layout/lProcess2"/>
    <dgm:cxn modelId="{DED3DFC6-EB14-4A27-8F48-C2A9EC513F68}" type="presParOf" srcId="{BF4832A3-BA26-4F43-A0AF-D501A41E3210}" destId="{EEF88C9D-1F79-4E9A-A052-0A80E9EE6468}" srcOrd="0" destOrd="0" presId="urn:microsoft.com/office/officeart/2005/8/layout/lProcess2"/>
    <dgm:cxn modelId="{D730ABBF-4090-49B6-9656-7FF3D0BA9C04}" type="presParOf" srcId="{BF4832A3-BA26-4F43-A0AF-D501A41E3210}" destId="{E811F8CD-9E3F-410F-97A6-82199179B819}" srcOrd="1" destOrd="0" presId="urn:microsoft.com/office/officeart/2005/8/layout/lProcess2"/>
    <dgm:cxn modelId="{04D929D9-CC15-4806-9210-8496CCCC9AB7}" type="presParOf" srcId="{BF4832A3-BA26-4F43-A0AF-D501A41E3210}" destId="{B28BEC76-A33C-44B8-93FF-9AD191DA48B2}" srcOrd="2" destOrd="0" presId="urn:microsoft.com/office/officeart/2005/8/layout/lProcess2"/>
    <dgm:cxn modelId="{73403EC9-7F3C-49F1-B4DC-B134712882E7}" type="presParOf" srcId="{BF4832A3-BA26-4F43-A0AF-D501A41E3210}" destId="{03189B72-E2A0-4A48-830B-2A1E0F0CC823}" srcOrd="3" destOrd="0" presId="urn:microsoft.com/office/officeart/2005/8/layout/lProcess2"/>
    <dgm:cxn modelId="{62918BBC-DE38-4FFB-9092-26DB2948114E}" type="presParOf" srcId="{BF4832A3-BA26-4F43-A0AF-D501A41E3210}" destId="{269C1830-B757-4FD4-A685-BB97295D2261}" srcOrd="4" destOrd="0" presId="urn:microsoft.com/office/officeart/2005/8/layout/lProcess2"/>
    <dgm:cxn modelId="{DD516529-0FFB-471E-BDEA-917778949C43}" type="presParOf" srcId="{7DC188EF-9EBB-4C6F-9475-FA06DE4F3B01}" destId="{554A0C1A-2B62-4668-95D6-3315CB2A157C}" srcOrd="1" destOrd="0" presId="urn:microsoft.com/office/officeart/2005/8/layout/lProcess2"/>
    <dgm:cxn modelId="{4D62B7A7-5B42-4554-BD0E-868DB77002F6}" type="presParOf" srcId="{7DC188EF-9EBB-4C6F-9475-FA06DE4F3B01}" destId="{D3FDF220-F0E4-4BB0-8D6A-3047041600B5}" srcOrd="2" destOrd="0" presId="urn:microsoft.com/office/officeart/2005/8/layout/lProcess2"/>
    <dgm:cxn modelId="{AE018AF2-8BA8-4F8E-88CE-A3957DAA2B2F}" type="presParOf" srcId="{D3FDF220-F0E4-4BB0-8D6A-3047041600B5}" destId="{35CD6CD3-5B7A-4A28-8B8C-EC26909E3E6A}" srcOrd="0" destOrd="0" presId="urn:microsoft.com/office/officeart/2005/8/layout/lProcess2"/>
    <dgm:cxn modelId="{C7EB9EF1-DCBB-44DF-A651-F3AAC0FEDB52}" type="presParOf" srcId="{D3FDF220-F0E4-4BB0-8D6A-3047041600B5}" destId="{8711567D-1B6C-4B38-A2F1-5EE8BFAC54CF}" srcOrd="1" destOrd="0" presId="urn:microsoft.com/office/officeart/2005/8/layout/lProcess2"/>
    <dgm:cxn modelId="{E6DB11EE-E21D-4F86-8B42-6F348BF31D4E}" type="presParOf" srcId="{D3FDF220-F0E4-4BB0-8D6A-3047041600B5}" destId="{B4880F8A-4A9A-45DF-A3DD-34060F4CBEFE}" srcOrd="2" destOrd="0" presId="urn:microsoft.com/office/officeart/2005/8/layout/lProcess2"/>
    <dgm:cxn modelId="{9F94BCB1-878E-4B78-ABAC-F1B6A5E51D7E}" type="presParOf" srcId="{B4880F8A-4A9A-45DF-A3DD-34060F4CBEFE}" destId="{5693FC18-592F-40C5-8BC3-5CF770388F2A}" srcOrd="0" destOrd="0" presId="urn:microsoft.com/office/officeart/2005/8/layout/lProcess2"/>
    <dgm:cxn modelId="{4D749A49-158D-4DD8-9C4A-DBAF6B3544CF}" type="presParOf" srcId="{5693FC18-592F-40C5-8BC3-5CF770388F2A}" destId="{4781C6DA-DDA9-43F7-BAD3-3D4E3F133412}" srcOrd="0" destOrd="0" presId="urn:microsoft.com/office/officeart/2005/8/layout/lProcess2"/>
    <dgm:cxn modelId="{1752F0B5-AD8F-4D03-BFC8-71B34C2338D4}" type="presParOf" srcId="{5693FC18-592F-40C5-8BC3-5CF770388F2A}" destId="{E738ABCF-A5C8-414F-9028-678FB7CA380B}" srcOrd="1" destOrd="0" presId="urn:microsoft.com/office/officeart/2005/8/layout/lProcess2"/>
    <dgm:cxn modelId="{E870D420-6A2B-4EF0-AF24-8CFC7F7704B2}" type="presParOf" srcId="{5693FC18-592F-40C5-8BC3-5CF770388F2A}" destId="{B4C73985-B4C8-4111-8074-F2D4A51B523C}" srcOrd="2" destOrd="0" presId="urn:microsoft.com/office/officeart/2005/8/layout/lProcess2"/>
    <dgm:cxn modelId="{C6EF10EE-75B7-40EE-AC8B-63CC1941A633}" type="presParOf" srcId="{5693FC18-592F-40C5-8BC3-5CF770388F2A}" destId="{B4E2FCE7-8B0D-4422-BADF-44CFAA408766}" srcOrd="3" destOrd="0" presId="urn:microsoft.com/office/officeart/2005/8/layout/lProcess2"/>
    <dgm:cxn modelId="{D448046E-9D3E-46E6-98E4-E95B013B76AC}" type="presParOf" srcId="{5693FC18-592F-40C5-8BC3-5CF770388F2A}" destId="{AD72537A-6542-443D-9F9D-AF9BA1841967}" srcOrd="4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C669761-936D-4C58-A04D-C0D8DE230927}">
      <dsp:nvSpPr>
        <dsp:cNvPr id="0" name=""/>
        <dsp:cNvSpPr/>
      </dsp:nvSpPr>
      <dsp:spPr>
        <a:xfrm>
          <a:off x="1383" y="673252"/>
          <a:ext cx="3074536" cy="52532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Classification based upon reusability</a:t>
          </a:r>
          <a:endParaRPr lang="en-IN" sz="1400" kern="1200" dirty="0"/>
        </a:p>
      </dsp:txBody>
      <dsp:txXfrm>
        <a:off x="1383" y="673252"/>
        <a:ext cx="3074536" cy="525328"/>
      </dsp:txXfrm>
    </dsp:sp>
    <dsp:sp modelId="{B075256D-0CAF-44DB-ADA7-B3A88401D717}">
      <dsp:nvSpPr>
        <dsp:cNvPr id="0" name=""/>
        <dsp:cNvSpPr/>
      </dsp:nvSpPr>
      <dsp:spPr>
        <a:xfrm>
          <a:off x="308837" y="1198580"/>
          <a:ext cx="307453" cy="5042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4247"/>
              </a:lnTo>
              <a:lnTo>
                <a:pt x="307453" y="504247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AC0A95-B3D8-404F-985C-8F12BAB37A3A}">
      <dsp:nvSpPr>
        <dsp:cNvPr id="0" name=""/>
        <dsp:cNvSpPr/>
      </dsp:nvSpPr>
      <dsp:spPr>
        <a:xfrm>
          <a:off x="616291" y="1543040"/>
          <a:ext cx="2459629" cy="3195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Reusable Action</a:t>
          </a:r>
          <a:endParaRPr lang="en-IN" sz="1400" kern="1200" dirty="0"/>
        </a:p>
      </dsp:txBody>
      <dsp:txXfrm>
        <a:off x="616291" y="1543040"/>
        <a:ext cx="2459629" cy="319575"/>
      </dsp:txXfrm>
    </dsp:sp>
    <dsp:sp modelId="{D5E679AF-5116-4F88-90BA-C0203A2FF74E}">
      <dsp:nvSpPr>
        <dsp:cNvPr id="0" name=""/>
        <dsp:cNvSpPr/>
      </dsp:nvSpPr>
      <dsp:spPr>
        <a:xfrm>
          <a:off x="308837" y="1198580"/>
          <a:ext cx="307453" cy="11682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68283"/>
              </a:lnTo>
              <a:lnTo>
                <a:pt x="307453" y="1168283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509273-6CBE-48ED-A216-284F065A144F}">
      <dsp:nvSpPr>
        <dsp:cNvPr id="0" name=""/>
        <dsp:cNvSpPr/>
      </dsp:nvSpPr>
      <dsp:spPr>
        <a:xfrm>
          <a:off x="616291" y="2207075"/>
          <a:ext cx="2459629" cy="3195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1488257"/>
              <a:satOff val="8966"/>
              <a:lumOff val="71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Non Reusable Action</a:t>
          </a:r>
          <a:endParaRPr lang="en-IN" sz="1400" kern="1200" dirty="0"/>
        </a:p>
      </dsp:txBody>
      <dsp:txXfrm>
        <a:off x="616291" y="2207075"/>
        <a:ext cx="2459629" cy="319575"/>
      </dsp:txXfrm>
    </dsp:sp>
    <dsp:sp modelId="{C3F3D05C-7B7D-47AB-BBF9-92961F07A796}">
      <dsp:nvSpPr>
        <dsp:cNvPr id="0" name=""/>
        <dsp:cNvSpPr/>
      </dsp:nvSpPr>
      <dsp:spPr>
        <a:xfrm>
          <a:off x="3764839" y="673252"/>
          <a:ext cx="3074536" cy="525328"/>
        </a:xfrm>
        <a:prstGeom prst="roundRect">
          <a:avLst>
            <a:gd name="adj" fmla="val 10000"/>
          </a:avLst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Classification based upon where the actions are stored</a:t>
          </a:r>
          <a:endParaRPr lang="en-IN" sz="1400" kern="1200" dirty="0"/>
        </a:p>
      </dsp:txBody>
      <dsp:txXfrm>
        <a:off x="3764839" y="673252"/>
        <a:ext cx="3074536" cy="525328"/>
      </dsp:txXfrm>
    </dsp:sp>
    <dsp:sp modelId="{36DF480F-D19E-4160-9A5A-50745996F695}">
      <dsp:nvSpPr>
        <dsp:cNvPr id="0" name=""/>
        <dsp:cNvSpPr/>
      </dsp:nvSpPr>
      <dsp:spPr>
        <a:xfrm>
          <a:off x="4072293" y="1198580"/>
          <a:ext cx="307453" cy="5042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4247"/>
              </a:lnTo>
              <a:lnTo>
                <a:pt x="307453" y="504247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C2014F-EF0E-4664-88DA-56F17F269BE2}">
      <dsp:nvSpPr>
        <dsp:cNvPr id="0" name=""/>
        <dsp:cNvSpPr/>
      </dsp:nvSpPr>
      <dsp:spPr>
        <a:xfrm>
          <a:off x="4379746" y="1543040"/>
          <a:ext cx="2459629" cy="3195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2976513"/>
              <a:satOff val="17933"/>
              <a:lumOff val="143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External Action</a:t>
          </a:r>
          <a:endParaRPr lang="en-IN" sz="1400" kern="1200" dirty="0"/>
        </a:p>
      </dsp:txBody>
      <dsp:txXfrm>
        <a:off x="4379746" y="1543040"/>
        <a:ext cx="2459629" cy="319575"/>
      </dsp:txXfrm>
    </dsp:sp>
    <dsp:sp modelId="{6E44C250-5FEE-44A2-B050-75ADD83BACB1}">
      <dsp:nvSpPr>
        <dsp:cNvPr id="0" name=""/>
        <dsp:cNvSpPr/>
      </dsp:nvSpPr>
      <dsp:spPr>
        <a:xfrm>
          <a:off x="4072293" y="1198580"/>
          <a:ext cx="307453" cy="11682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68283"/>
              </a:lnTo>
              <a:lnTo>
                <a:pt x="307453" y="1168283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7858E7-FBEF-4AE8-982A-74AD882BCF19}">
      <dsp:nvSpPr>
        <dsp:cNvPr id="0" name=""/>
        <dsp:cNvSpPr/>
      </dsp:nvSpPr>
      <dsp:spPr>
        <a:xfrm>
          <a:off x="4379746" y="2207075"/>
          <a:ext cx="2459629" cy="3195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Internal Action</a:t>
          </a:r>
          <a:endParaRPr lang="en-IN" sz="1400" kern="1200" dirty="0"/>
        </a:p>
      </dsp:txBody>
      <dsp:txXfrm>
        <a:off x="4379746" y="2207075"/>
        <a:ext cx="2459629" cy="319575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B3C89D7-1394-4E43-9DD0-00ECCDC13316}">
      <dsp:nvSpPr>
        <dsp:cNvPr id="0" name=""/>
        <dsp:cNvSpPr/>
      </dsp:nvSpPr>
      <dsp:spPr>
        <a:xfrm rot="16200000">
          <a:off x="860152" y="-860152"/>
          <a:ext cx="2132124" cy="3852428"/>
        </a:xfrm>
        <a:prstGeom prst="round1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 smtClean="0">
            <a:latin typeface="Cambria" pitchFamily="18" charset="0"/>
          </a:endParaRPr>
        </a:p>
      </dsp:txBody>
      <dsp:txXfrm rot="16200000">
        <a:off x="1126667" y="-1126667"/>
        <a:ext cx="1599093" cy="3852428"/>
      </dsp:txXfrm>
    </dsp:sp>
    <dsp:sp modelId="{4420ECE4-F22B-4731-96D8-A326ED4C003E}">
      <dsp:nvSpPr>
        <dsp:cNvPr id="0" name=""/>
        <dsp:cNvSpPr/>
      </dsp:nvSpPr>
      <dsp:spPr>
        <a:xfrm>
          <a:off x="3852428" y="0"/>
          <a:ext cx="3852428" cy="2132124"/>
        </a:xfrm>
        <a:prstGeom prst="round1Rect">
          <a:avLst/>
        </a:prstGeom>
        <a:solidFill>
          <a:schemeClr val="accent3">
            <a:hueOff val="3750088"/>
            <a:satOff val="-5627"/>
            <a:lumOff val="-915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latin typeface="Cambria" pitchFamily="18" charset="0"/>
            </a:rPr>
            <a:t> </a:t>
          </a:r>
          <a:endParaRPr lang="en-IN" sz="1600" kern="1200" dirty="0">
            <a:latin typeface="Cambria" pitchFamily="18" charset="0"/>
          </a:endParaRPr>
        </a:p>
      </dsp:txBody>
      <dsp:txXfrm>
        <a:off x="3852428" y="0"/>
        <a:ext cx="3852428" cy="1599093"/>
      </dsp:txXfrm>
    </dsp:sp>
    <dsp:sp modelId="{E72A2C80-2756-4C25-9568-0570589575EE}">
      <dsp:nvSpPr>
        <dsp:cNvPr id="0" name=""/>
        <dsp:cNvSpPr/>
      </dsp:nvSpPr>
      <dsp:spPr>
        <a:xfrm rot="10800000">
          <a:off x="0" y="2132124"/>
          <a:ext cx="3852428" cy="2132124"/>
        </a:xfrm>
        <a:prstGeom prst="round1Rect">
          <a:avLst/>
        </a:prstGeom>
        <a:solidFill>
          <a:schemeClr val="accent3">
            <a:hueOff val="7500176"/>
            <a:satOff val="-11253"/>
            <a:lumOff val="-183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latin typeface="Cambria" pitchFamily="18" charset="0"/>
            </a:rPr>
            <a:t> </a:t>
          </a:r>
          <a:endParaRPr lang="en-IN" sz="1600" kern="1200" dirty="0">
            <a:latin typeface="Cambria" pitchFamily="18" charset="0"/>
          </a:endParaRPr>
        </a:p>
      </dsp:txBody>
      <dsp:txXfrm rot="10800000">
        <a:off x="0" y="2665155"/>
        <a:ext cx="3852428" cy="1599093"/>
      </dsp:txXfrm>
    </dsp:sp>
    <dsp:sp modelId="{D6271FB4-8E20-4859-A11F-6935D0200DD6}">
      <dsp:nvSpPr>
        <dsp:cNvPr id="0" name=""/>
        <dsp:cNvSpPr/>
      </dsp:nvSpPr>
      <dsp:spPr>
        <a:xfrm rot="5400000">
          <a:off x="4712580" y="1271972"/>
          <a:ext cx="2132124" cy="3852428"/>
        </a:xfrm>
        <a:prstGeom prst="round1Rect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latin typeface="Cambria" pitchFamily="18" charset="0"/>
            </a:rPr>
            <a:t> </a:t>
          </a:r>
          <a:endParaRPr lang="en-IN" sz="1600" kern="1200" dirty="0">
            <a:latin typeface="Cambria" pitchFamily="18" charset="0"/>
          </a:endParaRPr>
        </a:p>
      </dsp:txBody>
      <dsp:txXfrm rot="5400000">
        <a:off x="4979095" y="1538487"/>
        <a:ext cx="1599093" cy="3852428"/>
      </dsp:txXfrm>
    </dsp:sp>
    <dsp:sp modelId="{1EC6659E-0DD8-4266-A52F-5FB73F40ED97}">
      <dsp:nvSpPr>
        <dsp:cNvPr id="0" name=""/>
        <dsp:cNvSpPr/>
      </dsp:nvSpPr>
      <dsp:spPr>
        <a:xfrm>
          <a:off x="3024337" y="1800205"/>
          <a:ext cx="1656181" cy="632302"/>
        </a:xfrm>
        <a:prstGeom prst="roundRect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0" kern="1200" dirty="0" smtClean="0">
              <a:latin typeface="Cambria" pitchFamily="18" charset="0"/>
            </a:rPr>
            <a:t>Different Types of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0" kern="1200" dirty="0" smtClean="0">
              <a:latin typeface="Cambria" pitchFamily="18" charset="0"/>
            </a:rPr>
            <a:t> QTP Actions</a:t>
          </a:r>
          <a:endParaRPr lang="en-IN" sz="1400" b="0" kern="1200" dirty="0">
            <a:latin typeface="Cambria" pitchFamily="18" charset="0"/>
          </a:endParaRPr>
        </a:p>
      </dsp:txBody>
      <dsp:txXfrm>
        <a:off x="3024337" y="1800205"/>
        <a:ext cx="1656181" cy="632302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E02E3E1-AA92-452E-B156-C32B519CAAB4}">
      <dsp:nvSpPr>
        <dsp:cNvPr id="0" name=""/>
        <dsp:cNvSpPr/>
      </dsp:nvSpPr>
      <dsp:spPr>
        <a:xfrm>
          <a:off x="1869" y="169"/>
          <a:ext cx="5060485" cy="69110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Types of QTP Data Sheets</a:t>
          </a:r>
          <a:endParaRPr lang="en-IN" sz="1600" b="1" kern="1200" dirty="0"/>
        </a:p>
      </dsp:txBody>
      <dsp:txXfrm>
        <a:off x="1869" y="169"/>
        <a:ext cx="5060485" cy="691108"/>
      </dsp:txXfrm>
    </dsp:sp>
    <dsp:sp modelId="{774AA824-D165-49C4-B326-920A7A9A2F3B}">
      <dsp:nvSpPr>
        <dsp:cNvPr id="0" name=""/>
        <dsp:cNvSpPr/>
      </dsp:nvSpPr>
      <dsp:spPr>
        <a:xfrm>
          <a:off x="1869" y="820890"/>
          <a:ext cx="2428255" cy="691108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Global Data Sheet</a:t>
          </a:r>
          <a:endParaRPr lang="en-IN" sz="1600" b="1" kern="1200" dirty="0"/>
        </a:p>
      </dsp:txBody>
      <dsp:txXfrm>
        <a:off x="1869" y="820890"/>
        <a:ext cx="2428255" cy="691108"/>
      </dsp:txXfrm>
    </dsp:sp>
    <dsp:sp modelId="{D91447AA-DC77-4744-91EE-5836203DBA40}">
      <dsp:nvSpPr>
        <dsp:cNvPr id="0" name=""/>
        <dsp:cNvSpPr/>
      </dsp:nvSpPr>
      <dsp:spPr>
        <a:xfrm>
          <a:off x="2634098" y="821059"/>
          <a:ext cx="2428255" cy="691108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Local Data Sheet</a:t>
          </a:r>
          <a:endParaRPr lang="en-IN" sz="1600" b="1" kern="1200" dirty="0"/>
        </a:p>
      </dsp:txBody>
      <dsp:txXfrm>
        <a:off x="2634098" y="821059"/>
        <a:ext cx="2428255" cy="691108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BF4B95A-EE5B-44A4-A2C7-C4CCAB6E6A4D}">
      <dsp:nvSpPr>
        <dsp:cNvPr id="0" name=""/>
        <dsp:cNvSpPr/>
      </dsp:nvSpPr>
      <dsp:spPr>
        <a:xfrm rot="16200000">
          <a:off x="-490807" y="1714968"/>
          <a:ext cx="2485996" cy="640280"/>
        </a:xfrm>
        <a:prstGeom prst="rect">
          <a:avLst/>
        </a:prstGeom>
        <a:solidFill>
          <a:schemeClr val="accent3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564692" bIns="0" numCol="1" spcCol="1270" anchor="t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latin typeface="Cambria" pitchFamily="18" charset="0"/>
            </a:rPr>
            <a:t>Global  Data  Sheets</a:t>
          </a:r>
          <a:endParaRPr lang="en-IN" sz="1600" b="1" kern="1200" dirty="0">
            <a:latin typeface="Cambria" pitchFamily="18" charset="0"/>
          </a:endParaRPr>
        </a:p>
      </dsp:txBody>
      <dsp:txXfrm rot="16200000">
        <a:off x="-490807" y="1714968"/>
        <a:ext cx="2485996" cy="640280"/>
      </dsp:txXfrm>
    </dsp:sp>
    <dsp:sp modelId="{3609A2CF-7333-4ADC-BB77-DB8F32C8FA63}">
      <dsp:nvSpPr>
        <dsp:cNvPr id="0" name=""/>
        <dsp:cNvSpPr/>
      </dsp:nvSpPr>
      <dsp:spPr>
        <a:xfrm>
          <a:off x="693112" y="782063"/>
          <a:ext cx="3189275" cy="4661797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564692" rIns="113792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latin typeface="Cambria" pitchFamily="18" charset="0"/>
            </a:rPr>
            <a:t>A Global Data sheet is one which can be accessed by all the actions in the test case.</a:t>
          </a:r>
          <a:endParaRPr lang="en-IN" sz="1600" kern="1200" dirty="0">
            <a:latin typeface="Cambria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IN" sz="1600" kern="1200" dirty="0">
            <a:latin typeface="Cambria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latin typeface="Cambria" pitchFamily="18" charset="0"/>
            </a:rPr>
            <a:t>Each test case has only one Global Sheet.</a:t>
          </a:r>
          <a:endParaRPr lang="en-IN" sz="1600" kern="1200" dirty="0">
            <a:latin typeface="Cambria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IN" sz="1600" kern="1200" dirty="0">
            <a:latin typeface="Cambria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latin typeface="Cambria" pitchFamily="18" charset="0"/>
            </a:rPr>
            <a:t>The name of the Global Data Sheet is ‘Global’.</a:t>
          </a:r>
          <a:endParaRPr lang="en-IN" sz="1600" kern="1200" dirty="0">
            <a:latin typeface="Cambria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IN" sz="1600" kern="1200" dirty="0">
            <a:latin typeface="Cambria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latin typeface="Cambria" pitchFamily="18" charset="0"/>
            </a:rPr>
            <a:t>This sheet can be used when you want to pass data between multiple actions.</a:t>
          </a:r>
          <a:endParaRPr lang="en-IN" sz="1600" kern="1200" dirty="0">
            <a:latin typeface="Cambria" pitchFamily="18" charset="0"/>
          </a:endParaRPr>
        </a:p>
      </dsp:txBody>
      <dsp:txXfrm>
        <a:off x="693112" y="782063"/>
        <a:ext cx="3189275" cy="4661797"/>
      </dsp:txXfrm>
    </dsp:sp>
    <dsp:sp modelId="{AF9A9F47-E624-44D9-8815-CE75E6763035}">
      <dsp:nvSpPr>
        <dsp:cNvPr id="0" name=""/>
        <dsp:cNvSpPr/>
      </dsp:nvSpPr>
      <dsp:spPr>
        <a:xfrm flipH="1">
          <a:off x="670254" y="532802"/>
          <a:ext cx="45716" cy="88742"/>
        </a:xfrm>
        <a:prstGeom prst="rect">
          <a:avLst/>
        </a:prstGeom>
        <a:solidFill>
          <a:schemeClr val="accent5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C633562-1E52-41C6-94A9-5A6085678B8B}">
      <dsp:nvSpPr>
        <dsp:cNvPr id="0" name=""/>
        <dsp:cNvSpPr/>
      </dsp:nvSpPr>
      <dsp:spPr>
        <a:xfrm rot="16200000">
          <a:off x="3763750" y="1714968"/>
          <a:ext cx="2485996" cy="640280"/>
        </a:xfrm>
        <a:prstGeom prst="rect">
          <a:avLst/>
        </a:prstGeom>
        <a:solidFill>
          <a:schemeClr val="accent3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564692" bIns="0" numCol="1" spcCol="1270" anchor="t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latin typeface="Cambria" pitchFamily="18" charset="0"/>
            </a:rPr>
            <a:t>Local  Data  Sheets</a:t>
          </a:r>
          <a:endParaRPr lang="en-IN" sz="1600" b="1" kern="1200" dirty="0">
            <a:latin typeface="Cambria" pitchFamily="18" charset="0"/>
          </a:endParaRPr>
        </a:p>
      </dsp:txBody>
      <dsp:txXfrm rot="16200000">
        <a:off x="3763750" y="1714968"/>
        <a:ext cx="2485996" cy="640280"/>
      </dsp:txXfrm>
    </dsp:sp>
    <dsp:sp modelId="{E396CBE7-4CC4-4E0E-897E-44E715F000F6}">
      <dsp:nvSpPr>
        <dsp:cNvPr id="0" name=""/>
        <dsp:cNvSpPr/>
      </dsp:nvSpPr>
      <dsp:spPr>
        <a:xfrm>
          <a:off x="4947639" y="782063"/>
          <a:ext cx="3189275" cy="4661797"/>
        </a:xfrm>
        <a:prstGeom prst="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564692" rIns="113792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latin typeface="Cambria" pitchFamily="18" charset="0"/>
            </a:rPr>
            <a:t>A local Data Sheet is one which can be accessed by </a:t>
          </a:r>
          <a:r>
            <a:rPr lang="en-US" sz="1600" kern="1200" dirty="0" smtClean="0">
              <a:latin typeface="Cambria" pitchFamily="18" charset="0"/>
            </a:rPr>
            <a:t>only </a:t>
          </a:r>
          <a:r>
            <a:rPr lang="en-US" sz="1600" kern="1200" dirty="0" smtClean="0">
              <a:latin typeface="Cambria" pitchFamily="18" charset="0"/>
            </a:rPr>
            <a:t>one action.</a:t>
          </a:r>
          <a:endParaRPr lang="en-IN" sz="1600" kern="1200" dirty="0">
            <a:latin typeface="Cambria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IN" sz="1600" kern="1200" dirty="0">
            <a:latin typeface="Cambria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latin typeface="Cambria" pitchFamily="18" charset="0"/>
            </a:rPr>
            <a:t>The number of local sheets is equal to the number of actions in the test case. [Each action will have its own data sheet]</a:t>
          </a:r>
          <a:endParaRPr lang="en-IN" sz="1600" kern="1200" dirty="0">
            <a:latin typeface="Cambria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IN" sz="1600" kern="1200" dirty="0">
            <a:latin typeface="Cambria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latin typeface="Cambria" pitchFamily="18" charset="0"/>
            </a:rPr>
            <a:t>The name of the local sheet is same as the name of its associated action.</a:t>
          </a:r>
          <a:endParaRPr lang="en-IN" sz="1600" kern="1200" dirty="0">
            <a:latin typeface="Cambria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IN" sz="1600" kern="1200" dirty="0">
            <a:latin typeface="Cambria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latin typeface="Cambria" pitchFamily="18" charset="0"/>
            </a:rPr>
            <a:t>Local data sheet can be used to store data that would be used within that action only.</a:t>
          </a:r>
          <a:endParaRPr lang="en-IN" sz="1600" kern="1200" dirty="0">
            <a:latin typeface="Cambria" pitchFamily="18" charset="0"/>
          </a:endParaRPr>
        </a:p>
      </dsp:txBody>
      <dsp:txXfrm>
        <a:off x="4947639" y="782063"/>
        <a:ext cx="3189275" cy="4661797"/>
      </dsp:txXfrm>
    </dsp:sp>
    <dsp:sp modelId="{17AA59E8-7542-4545-9A27-02E3F74A6A8D}">
      <dsp:nvSpPr>
        <dsp:cNvPr id="0" name=""/>
        <dsp:cNvSpPr/>
      </dsp:nvSpPr>
      <dsp:spPr>
        <a:xfrm flipH="1">
          <a:off x="5303986" y="532802"/>
          <a:ext cx="45716" cy="88742"/>
        </a:xfrm>
        <a:prstGeom prst="rect">
          <a:avLst/>
        </a:prstGeom>
        <a:solidFill>
          <a:schemeClr val="accent5">
            <a:tint val="50000"/>
            <a:hueOff val="-10682366"/>
            <a:satOff val="47617"/>
            <a:lumOff val="420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94A4F3F-2047-4BA6-ADFE-20E625C6FF25}">
      <dsp:nvSpPr>
        <dsp:cNvPr id="0" name=""/>
        <dsp:cNvSpPr/>
      </dsp:nvSpPr>
      <dsp:spPr>
        <a:xfrm>
          <a:off x="3331202" y="856100"/>
          <a:ext cx="1730099" cy="3403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1907"/>
              </a:lnTo>
              <a:lnTo>
                <a:pt x="1730099" y="231907"/>
              </a:lnTo>
              <a:lnTo>
                <a:pt x="1730099" y="340304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9647D1-1D2D-4B51-8FA6-58F676DDB25A}">
      <dsp:nvSpPr>
        <dsp:cNvPr id="0" name=""/>
        <dsp:cNvSpPr/>
      </dsp:nvSpPr>
      <dsp:spPr>
        <a:xfrm>
          <a:off x="1601103" y="856100"/>
          <a:ext cx="1730099" cy="340304"/>
        </a:xfrm>
        <a:custGeom>
          <a:avLst/>
          <a:gdLst/>
          <a:ahLst/>
          <a:cxnLst/>
          <a:rect l="0" t="0" r="0" b="0"/>
          <a:pathLst>
            <a:path>
              <a:moveTo>
                <a:pt x="1730099" y="0"/>
              </a:moveTo>
              <a:lnTo>
                <a:pt x="1730099" y="231907"/>
              </a:lnTo>
              <a:lnTo>
                <a:pt x="0" y="231907"/>
              </a:lnTo>
              <a:lnTo>
                <a:pt x="0" y="340304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FD62D6-327C-4D13-B0F0-FD14BCD6394C}">
      <dsp:nvSpPr>
        <dsp:cNvPr id="0" name=""/>
        <dsp:cNvSpPr/>
      </dsp:nvSpPr>
      <dsp:spPr>
        <a:xfrm>
          <a:off x="1310147" y="113087"/>
          <a:ext cx="4042109" cy="7430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438867-6390-44B9-8730-7F2986AC5D08}">
      <dsp:nvSpPr>
        <dsp:cNvPr id="0" name=""/>
        <dsp:cNvSpPr/>
      </dsp:nvSpPr>
      <dsp:spPr>
        <a:xfrm>
          <a:off x="1440158" y="236597"/>
          <a:ext cx="4042109" cy="74301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2 ways to call actions in a test script</a:t>
          </a:r>
          <a:endParaRPr lang="en-IN" sz="1800" b="1" kern="1200" dirty="0"/>
        </a:p>
      </dsp:txBody>
      <dsp:txXfrm>
        <a:off x="1440158" y="236597"/>
        <a:ext cx="4042109" cy="743013"/>
      </dsp:txXfrm>
    </dsp:sp>
    <dsp:sp modelId="{B00356FC-6ED1-4CB9-B6E4-406CE57B21DE}">
      <dsp:nvSpPr>
        <dsp:cNvPr id="0" name=""/>
        <dsp:cNvSpPr/>
      </dsp:nvSpPr>
      <dsp:spPr>
        <a:xfrm>
          <a:off x="1015" y="1196404"/>
          <a:ext cx="3200176" cy="74301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F4C5FB-6920-4896-84ED-9D2D7E966F60}">
      <dsp:nvSpPr>
        <dsp:cNvPr id="0" name=""/>
        <dsp:cNvSpPr/>
      </dsp:nvSpPr>
      <dsp:spPr>
        <a:xfrm>
          <a:off x="131026" y="1319915"/>
          <a:ext cx="3200176" cy="74301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calling copy of an action</a:t>
          </a:r>
          <a:endParaRPr lang="en-IN" sz="1800" kern="1200" dirty="0"/>
        </a:p>
      </dsp:txBody>
      <dsp:txXfrm>
        <a:off x="131026" y="1319915"/>
        <a:ext cx="3200176" cy="743013"/>
      </dsp:txXfrm>
    </dsp:sp>
    <dsp:sp modelId="{A898679B-3695-49FD-89D9-5BE730F82A62}">
      <dsp:nvSpPr>
        <dsp:cNvPr id="0" name=""/>
        <dsp:cNvSpPr/>
      </dsp:nvSpPr>
      <dsp:spPr>
        <a:xfrm>
          <a:off x="3461213" y="1196404"/>
          <a:ext cx="3200176" cy="74301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5DEF76-C1C7-4F27-A1AE-9DCEA92F478B}">
      <dsp:nvSpPr>
        <dsp:cNvPr id="0" name=""/>
        <dsp:cNvSpPr/>
      </dsp:nvSpPr>
      <dsp:spPr>
        <a:xfrm>
          <a:off x="3591224" y="1319915"/>
          <a:ext cx="3200176" cy="74301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calling an existing action</a:t>
          </a:r>
          <a:endParaRPr lang="en-IN" sz="1800" kern="1200" dirty="0"/>
        </a:p>
      </dsp:txBody>
      <dsp:txXfrm>
        <a:off x="3591224" y="1319915"/>
        <a:ext cx="3200176" cy="743013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A762B6A-C169-4486-B48D-A0781FC2EEC8}">
      <dsp:nvSpPr>
        <dsp:cNvPr id="0" name=""/>
        <dsp:cNvSpPr/>
      </dsp:nvSpPr>
      <dsp:spPr>
        <a:xfrm>
          <a:off x="3784" y="0"/>
          <a:ext cx="3640130" cy="4824536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u="sng" kern="1200" dirty="0" smtClean="0"/>
            <a:t>Call to Copy of an Action</a:t>
          </a:r>
          <a:r>
            <a:rPr lang="en-US" sz="1600" kern="1200" dirty="0" smtClean="0"/>
            <a:t> </a:t>
          </a:r>
          <a:endParaRPr lang="en-IN" sz="1600" kern="1200" dirty="0"/>
        </a:p>
      </dsp:txBody>
      <dsp:txXfrm>
        <a:off x="3784" y="0"/>
        <a:ext cx="3640130" cy="1447360"/>
      </dsp:txXfrm>
    </dsp:sp>
    <dsp:sp modelId="{EEF88C9D-1F79-4E9A-A052-0A80E9EE6468}">
      <dsp:nvSpPr>
        <dsp:cNvPr id="0" name=""/>
        <dsp:cNvSpPr/>
      </dsp:nvSpPr>
      <dsp:spPr>
        <a:xfrm>
          <a:off x="72014" y="1447773"/>
          <a:ext cx="3503669" cy="94782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When you call the copy of an action into a test case, the original action is copied in its entirety.</a:t>
          </a:r>
          <a:endParaRPr lang="en-IN" sz="1600" kern="1200" dirty="0"/>
        </a:p>
      </dsp:txBody>
      <dsp:txXfrm>
        <a:off x="72014" y="1447773"/>
        <a:ext cx="3503669" cy="947828"/>
      </dsp:txXfrm>
    </dsp:sp>
    <dsp:sp modelId="{B28BEC76-A33C-44B8-93FF-9AD191DA48B2}">
      <dsp:nvSpPr>
        <dsp:cNvPr id="0" name=""/>
        <dsp:cNvSpPr/>
      </dsp:nvSpPr>
      <dsp:spPr>
        <a:xfrm>
          <a:off x="72014" y="2541420"/>
          <a:ext cx="3503669" cy="94782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If you make any changes to the copied action, it will not affect the original action in any way.</a:t>
          </a:r>
          <a:endParaRPr lang="en-IN" sz="1600" kern="1200" dirty="0"/>
        </a:p>
      </dsp:txBody>
      <dsp:txXfrm>
        <a:off x="72014" y="2541420"/>
        <a:ext cx="3503669" cy="947828"/>
      </dsp:txXfrm>
    </dsp:sp>
    <dsp:sp modelId="{269C1830-B757-4FD4-A685-BB97295D2261}">
      <dsp:nvSpPr>
        <dsp:cNvPr id="0" name=""/>
        <dsp:cNvSpPr/>
      </dsp:nvSpPr>
      <dsp:spPr>
        <a:xfrm>
          <a:off x="72014" y="3635068"/>
          <a:ext cx="3503669" cy="94782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You can call copies of actions </a:t>
          </a:r>
          <a:r>
            <a:rPr lang="en-US" sz="1600" kern="1200" dirty="0" smtClean="0"/>
            <a:t>when </a:t>
          </a:r>
          <a:r>
            <a:rPr lang="en-US" sz="1600" kern="1200" dirty="0" smtClean="0"/>
            <a:t>you want to use the same action with some modifications.</a:t>
          </a:r>
          <a:endParaRPr lang="en-IN" sz="1600" kern="1200" dirty="0"/>
        </a:p>
      </dsp:txBody>
      <dsp:txXfrm>
        <a:off x="72014" y="3635068"/>
        <a:ext cx="3503669" cy="947828"/>
      </dsp:txXfrm>
    </dsp:sp>
    <dsp:sp modelId="{35CD6CD3-5B7A-4A28-8B8C-EC26909E3E6A}">
      <dsp:nvSpPr>
        <dsp:cNvPr id="0" name=""/>
        <dsp:cNvSpPr/>
      </dsp:nvSpPr>
      <dsp:spPr>
        <a:xfrm>
          <a:off x="3916924" y="0"/>
          <a:ext cx="3640130" cy="4824536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u="sng" kern="1200" dirty="0" smtClean="0"/>
            <a:t>Call to Existing Action</a:t>
          </a:r>
          <a:endParaRPr lang="en-IN" sz="1600" b="1" u="sng" kern="1200" dirty="0"/>
        </a:p>
      </dsp:txBody>
      <dsp:txXfrm>
        <a:off x="3916924" y="0"/>
        <a:ext cx="3640130" cy="1447360"/>
      </dsp:txXfrm>
    </dsp:sp>
    <dsp:sp modelId="{4781C6DA-DDA9-43F7-BAD3-3D4E3F133412}">
      <dsp:nvSpPr>
        <dsp:cNvPr id="0" name=""/>
        <dsp:cNvSpPr/>
      </dsp:nvSpPr>
      <dsp:spPr>
        <a:xfrm>
          <a:off x="3985155" y="1447773"/>
          <a:ext cx="3503669" cy="947828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When you call an existing action, the action would be called as a read-only action.</a:t>
          </a:r>
          <a:endParaRPr lang="en-IN" sz="1600" kern="1200" dirty="0"/>
        </a:p>
      </dsp:txBody>
      <dsp:txXfrm>
        <a:off x="3985155" y="1447773"/>
        <a:ext cx="3503669" cy="947828"/>
      </dsp:txXfrm>
    </dsp:sp>
    <dsp:sp modelId="{B4C73985-B4C8-4111-8074-F2D4A51B523C}">
      <dsp:nvSpPr>
        <dsp:cNvPr id="0" name=""/>
        <dsp:cNvSpPr/>
      </dsp:nvSpPr>
      <dsp:spPr>
        <a:xfrm>
          <a:off x="3985155" y="2541420"/>
          <a:ext cx="3503669" cy="947828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The action can only be modified in the test in which it is created. This will affect all the tests where it is called.</a:t>
          </a:r>
          <a:endParaRPr lang="en-IN" sz="1600" kern="1200" dirty="0"/>
        </a:p>
      </dsp:txBody>
      <dsp:txXfrm>
        <a:off x="3985155" y="2541420"/>
        <a:ext cx="3503669" cy="947828"/>
      </dsp:txXfrm>
    </dsp:sp>
    <dsp:sp modelId="{AD72537A-6542-443D-9F9D-AF9BA1841967}">
      <dsp:nvSpPr>
        <dsp:cNvPr id="0" name=""/>
        <dsp:cNvSpPr/>
      </dsp:nvSpPr>
      <dsp:spPr>
        <a:xfrm>
          <a:off x="3985155" y="3635068"/>
          <a:ext cx="3503669" cy="94782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You can call existing actions where you want to reuse the same actions without any modifications.</a:t>
          </a:r>
          <a:endParaRPr lang="en-IN" sz="1600" kern="1200" dirty="0"/>
        </a:p>
      </dsp:txBody>
      <dsp:txXfrm>
        <a:off x="3985155" y="3635068"/>
        <a:ext cx="3503669" cy="9478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2">
  <dgm:title val=""/>
  <dgm:desc val=""/>
  <dgm:catLst>
    <dgm:cat type="list" pri="6000"/>
    <dgm:cat type="relationship" pri="1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 smtClean="0"/>
              <a:t>www.automationrepository.com</a:t>
            </a:r>
            <a:endParaRPr lang="en-IN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B9BA19-6204-4F75-A22A-9155226CBFC0}" type="datetimeFigureOut">
              <a:rPr lang="en-IN" smtClean="0"/>
              <a:pPr/>
              <a:t>02-12-2012</a:t>
            </a:fld>
            <a:endParaRPr lang="en-IN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C76B46-22D6-4287-B0B1-B9127F434FC7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2E0D4F1-2833-4B4E-B663-294535965B13}" type="datetimeFigureOut">
              <a:rPr lang="en-IN" smtClean="0"/>
              <a:pPr/>
              <a:t>02-12-2012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465184E-6FD0-4A7E-AD5E-41C639CA8CB1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2E0D4F1-2833-4B4E-B663-294535965B13}" type="datetimeFigureOut">
              <a:rPr lang="en-IN" smtClean="0"/>
              <a:pPr/>
              <a:t>02-12-2012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465184E-6FD0-4A7E-AD5E-41C639CA8CB1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2E0D4F1-2833-4B4E-B663-294535965B13}" type="datetimeFigureOut">
              <a:rPr lang="en-IN" smtClean="0"/>
              <a:pPr/>
              <a:t>02-12-2012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465184E-6FD0-4A7E-AD5E-41C639CA8CB1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2E0D4F1-2833-4B4E-B663-294535965B13}" type="datetimeFigureOut">
              <a:rPr lang="en-IN" smtClean="0"/>
              <a:pPr/>
              <a:t>02-12-2012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465184E-6FD0-4A7E-AD5E-41C639CA8CB1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2E0D4F1-2833-4B4E-B663-294535965B13}" type="datetimeFigureOut">
              <a:rPr lang="en-IN" smtClean="0"/>
              <a:pPr/>
              <a:t>02-12-2012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465184E-6FD0-4A7E-AD5E-41C639CA8CB1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2E0D4F1-2833-4B4E-B663-294535965B13}" type="datetimeFigureOut">
              <a:rPr lang="en-IN" smtClean="0"/>
              <a:pPr/>
              <a:t>02-12-2012</a:t>
            </a:fld>
            <a:endParaRPr lang="en-IN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IN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465184E-6FD0-4A7E-AD5E-41C639CA8CB1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2E0D4F1-2833-4B4E-B663-294535965B13}" type="datetimeFigureOut">
              <a:rPr lang="en-IN" smtClean="0"/>
              <a:pPr/>
              <a:t>02-12-2012</a:t>
            </a:fld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465184E-6FD0-4A7E-AD5E-41C639CA8CB1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2E0D4F1-2833-4B4E-B663-294535965B13}" type="datetimeFigureOut">
              <a:rPr lang="en-IN" smtClean="0"/>
              <a:pPr/>
              <a:t>02-12-2012</a:t>
            </a:fld>
            <a:endParaRPr lang="en-I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465184E-6FD0-4A7E-AD5E-41C639CA8CB1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2E0D4F1-2833-4B4E-B663-294535965B13}" type="datetimeFigureOut">
              <a:rPr lang="en-IN" smtClean="0"/>
              <a:pPr/>
              <a:t>02-12-2012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465184E-6FD0-4A7E-AD5E-41C639CA8CB1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2E0D4F1-2833-4B4E-B663-294535965B13}" type="datetimeFigureOut">
              <a:rPr lang="en-IN" smtClean="0"/>
              <a:pPr/>
              <a:t>02-12-2012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465184E-6FD0-4A7E-AD5E-41C639CA8CB1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Rectangle 6"/>
          <p:cNvSpPr/>
          <p:nvPr/>
        </p:nvSpPr>
        <p:spPr>
          <a:xfrm>
            <a:off x="0" y="6453336"/>
            <a:ext cx="9144000" cy="40466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6462464"/>
            <a:ext cx="395536" cy="395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 rot="10800000" flipV="1">
            <a:off x="6948264" y="6520026"/>
            <a:ext cx="2160239" cy="288032"/>
          </a:xfrm>
          <a:prstGeom prst="rect">
            <a:avLst/>
          </a:prstGeom>
          <a:solidFill>
            <a:srgbClr val="0070C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200" b="1" dirty="0">
              <a:latin typeface="Georgia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88024" y="6520026"/>
            <a:ext cx="2160240" cy="2880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US" sz="1200" b="1" i="0" u="none" spc="0" dirty="0" smtClean="0">
                <a:solidFill>
                  <a:srgbClr val="0070C0"/>
                </a:solidFill>
                <a:latin typeface="Georgia" pitchFamily="18" charset="0"/>
              </a:rPr>
              <a:t>Automation Repository </a:t>
            </a:r>
            <a:r>
              <a:rPr lang="en-US" sz="1200" b="1" i="0" u="none" spc="0" baseline="0" dirty="0" smtClean="0">
                <a:solidFill>
                  <a:srgbClr val="0070C0"/>
                </a:solidFill>
                <a:latin typeface="Georgia" pitchFamily="18" charset="0"/>
              </a:rPr>
              <a:t> </a:t>
            </a:r>
            <a:r>
              <a:rPr lang="en-US" sz="1200" b="1" i="0" u="none" spc="0" baseline="0" dirty="0" smtClean="0">
                <a:solidFill>
                  <a:schemeClr val="tx1"/>
                </a:solidFill>
                <a:latin typeface="Georgia" pitchFamily="18" charset="0"/>
              </a:rPr>
              <a:t>-</a:t>
            </a:r>
            <a:endParaRPr lang="en-IN" sz="1200" b="1" i="0" u="none" spc="0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948264" y="6536377"/>
            <a:ext cx="2232248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200" b="1" i="0" u="none" spc="0" baseline="0" dirty="0" smtClean="0">
                <a:solidFill>
                  <a:schemeClr val="bg1"/>
                </a:solidFill>
                <a:latin typeface="Georgia" pitchFamily="18" charset="0"/>
              </a:rPr>
              <a:t>QTP Tutorials Made Easy</a:t>
            </a:r>
            <a:endParaRPr lang="en-IN" sz="1200" b="1" i="0" u="none" spc="0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11560" y="6525344"/>
            <a:ext cx="446449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u="none" spc="0" dirty="0" smtClean="0">
                <a:latin typeface="Trebuchet MS" pitchFamily="34" charset="0"/>
                <a:ea typeface="Malgun Gothic" pitchFamily="34" charset="-127"/>
              </a:rPr>
              <a:t>www.automationrepository.com</a:t>
            </a:r>
            <a:endParaRPr lang="en-IN" sz="1100" b="1" u="none" spc="0" dirty="0">
              <a:latin typeface="Trebuchet MS" pitchFamily="34" charset="0"/>
              <a:ea typeface="Malgun Gothic" pitchFamily="34" charset="-127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0" y="0"/>
            <a:ext cx="9144000" cy="63813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utomationrepository.com/" TargetMode="External"/><Relationship Id="rId2" Type="http://schemas.openxmlformats.org/officeDocument/2006/relationships/hyperlink" Target="mailto:anish@automationrepository.com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http://www.automationrepository.com/tutorials-for-qtp-beginners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691680" y="1628800"/>
            <a:ext cx="5688632" cy="792088"/>
            <a:chOff x="1691680" y="1628800"/>
            <a:chExt cx="5688632" cy="792088"/>
          </a:xfrm>
        </p:grpSpPr>
        <p:sp>
          <p:nvSpPr>
            <p:cNvPr id="3" name="Rectangle 2"/>
            <p:cNvSpPr/>
            <p:nvPr/>
          </p:nvSpPr>
          <p:spPr>
            <a:xfrm>
              <a:off x="1691680" y="1628800"/>
              <a:ext cx="5616624" cy="792088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835696" y="1700808"/>
              <a:ext cx="554461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bg1"/>
                  </a:solidFill>
                  <a:latin typeface="Cambria" pitchFamily="18" charset="0"/>
                </a:rPr>
                <a:t>Actions in QTP – The Basics</a:t>
              </a:r>
              <a:endParaRPr lang="en-IN" sz="3200" b="1" dirty="0">
                <a:solidFill>
                  <a:schemeClr val="bg1"/>
                </a:solidFill>
                <a:latin typeface="Cambria" pitchFamily="18" charset="0"/>
              </a:endParaRPr>
            </a:p>
          </p:txBody>
        </p:sp>
      </p:grpSp>
      <p:pic>
        <p:nvPicPr>
          <p:cNvPr id="7" name="Picture 2" descr="http://www.automationrepository.com/wordpress/wp-content/uploads/2011/09/BlogHead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4854758"/>
            <a:ext cx="3096344" cy="590466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6012160" y="2420888"/>
            <a:ext cx="1800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C00000"/>
                </a:solidFill>
                <a:latin typeface="Cambria" pitchFamily="18" charset="0"/>
              </a:rPr>
              <a:t>By Anish Pillai</a:t>
            </a:r>
            <a:endParaRPr lang="en-IN" sz="1600" dirty="0">
              <a:solidFill>
                <a:srgbClr val="C00000"/>
              </a:solidFill>
              <a:latin typeface="Cambria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19672" y="4365104"/>
            <a:ext cx="59046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2">
                    <a:lumMod val="25000"/>
                  </a:schemeClr>
                </a:solidFill>
                <a:latin typeface="Cambria" pitchFamily="18" charset="0"/>
              </a:rPr>
              <a:t>Automation Repository @ http://www.automationrepository.com</a:t>
            </a:r>
            <a:endParaRPr lang="en-IN" sz="1600" dirty="0">
              <a:solidFill>
                <a:schemeClr val="bg2">
                  <a:lumMod val="25000"/>
                </a:schemeClr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544" y="116633"/>
            <a:ext cx="820891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>
                <a:latin typeface="Cambria" pitchFamily="18" charset="0"/>
              </a:rPr>
              <a:t>Calling Actions in your Test Scripts</a:t>
            </a:r>
            <a:endParaRPr lang="en-US" sz="2400" dirty="0" smtClean="0">
              <a:latin typeface="Cambria" pitchFamily="18" charset="0"/>
            </a:endParaRPr>
          </a:p>
          <a:p>
            <a:pPr algn="just"/>
            <a:endParaRPr lang="en-US" sz="2800" dirty="0" smtClean="0">
              <a:latin typeface="Cambria" pitchFamily="18" charset="0"/>
            </a:endParaRPr>
          </a:p>
          <a:p>
            <a:pPr algn="just"/>
            <a:r>
              <a:rPr lang="en-US" sz="2000" dirty="0" smtClean="0">
                <a:latin typeface="Cambria" pitchFamily="18" charset="0"/>
              </a:rPr>
              <a:t>Once you have a set of actions (internal or external) available with you, you can call these actions in your test scripts.</a:t>
            </a:r>
          </a:p>
          <a:p>
            <a:pPr algn="just"/>
            <a:endParaRPr lang="en-US" sz="2000" dirty="0" smtClean="0">
              <a:latin typeface="Cambria" pitchFamily="18" charset="0"/>
            </a:endParaRPr>
          </a:p>
          <a:p>
            <a:pPr algn="just"/>
            <a:r>
              <a:rPr lang="en-US" sz="2000" dirty="0" smtClean="0">
                <a:latin typeface="Cambria" pitchFamily="18" charset="0"/>
              </a:rPr>
              <a:t>The order in which you call your actions defines the flow of your test case.</a:t>
            </a:r>
          </a:p>
          <a:p>
            <a:pPr algn="just"/>
            <a:r>
              <a:rPr lang="en-US" sz="2000" dirty="0" smtClean="0">
                <a:latin typeface="Cambria" pitchFamily="18" charset="0"/>
              </a:rPr>
              <a:t>Example:  </a:t>
            </a:r>
            <a:r>
              <a:rPr lang="en-US" sz="2000" b="1" dirty="0" smtClean="0">
                <a:solidFill>
                  <a:srgbClr val="7030A0"/>
                </a:solidFill>
                <a:latin typeface="Cambria" pitchFamily="18" charset="0"/>
              </a:rPr>
              <a:t>login to Gmail &gt;&gt; send an Email &gt;&gt; logout from Gmail</a:t>
            </a:r>
          </a:p>
          <a:p>
            <a:pPr algn="just"/>
            <a:endParaRPr lang="en-US" sz="2000" dirty="0" smtClean="0">
              <a:latin typeface="Cambria" pitchFamily="18" charset="0"/>
            </a:endParaRPr>
          </a:p>
          <a:p>
            <a:pPr algn="just"/>
            <a:endParaRPr lang="en-US" sz="2000" dirty="0" smtClean="0">
              <a:latin typeface="Cambria" pitchFamily="18" charset="0"/>
            </a:endParaRPr>
          </a:p>
          <a:p>
            <a:pPr algn="just"/>
            <a:r>
              <a:rPr lang="en-US" sz="2000" dirty="0" smtClean="0">
                <a:latin typeface="Cambria" pitchFamily="18" charset="0"/>
              </a:rPr>
              <a:t>There are two ways in which you can call actions in a test script - </a:t>
            </a:r>
          </a:p>
        </p:txBody>
      </p:sp>
      <p:graphicFrame>
        <p:nvGraphicFramePr>
          <p:cNvPr id="5" name="Diagram 4"/>
          <p:cNvGraphicFramePr/>
          <p:nvPr/>
        </p:nvGraphicFramePr>
        <p:xfrm>
          <a:off x="1115616" y="3845272"/>
          <a:ext cx="6792416" cy="21760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544" y="116633"/>
            <a:ext cx="82089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>
                <a:latin typeface="Cambria" pitchFamily="18" charset="0"/>
              </a:rPr>
              <a:t>Calling Actions in your Test Scripts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800" dirty="0" smtClean="0">
                <a:latin typeface="Cambria" pitchFamily="18" charset="0"/>
              </a:rPr>
              <a:t>– </a:t>
            </a:r>
            <a:r>
              <a:rPr lang="en-US" sz="2400" dirty="0" smtClean="0">
                <a:latin typeface="Cambria" pitchFamily="18" charset="0"/>
              </a:rPr>
              <a:t>contd..</a:t>
            </a:r>
          </a:p>
          <a:p>
            <a:pPr algn="just"/>
            <a:endParaRPr lang="en-US" sz="2800" dirty="0" smtClean="0">
              <a:latin typeface="Cambria" pitchFamily="18" charset="0"/>
            </a:endParaRPr>
          </a:p>
        </p:txBody>
      </p:sp>
      <p:graphicFrame>
        <p:nvGraphicFramePr>
          <p:cNvPr id="5" name="Diagram 4"/>
          <p:cNvGraphicFramePr/>
          <p:nvPr/>
        </p:nvGraphicFramePr>
        <p:xfrm>
          <a:off x="755576" y="1052736"/>
          <a:ext cx="7560840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atin typeface="Cambria" pitchFamily="18" charset="0"/>
              </a:rPr>
              <a:t>THANK YOU</a:t>
            </a:r>
            <a:endParaRPr lang="en-IN" sz="4000" b="1" dirty="0">
              <a:latin typeface="Cambr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55576" y="2060848"/>
            <a:ext cx="69127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smtClean="0">
                <a:latin typeface="Cambria" pitchFamily="18" charset="0"/>
              </a:rPr>
              <a:t>We are always eager to know what you think about our content. For feedback, suggestions or any queries, please email us at </a:t>
            </a:r>
            <a:r>
              <a:rPr lang="en-US" sz="2000" dirty="0" smtClean="0">
                <a:latin typeface="Cambria" pitchFamily="18" charset="0"/>
                <a:hlinkClick r:id="rId2"/>
              </a:rPr>
              <a:t>anish@automationrepository.com</a:t>
            </a:r>
            <a:r>
              <a:rPr lang="en-US" sz="2000" dirty="0" smtClean="0">
                <a:latin typeface="Cambria" pitchFamily="18" charset="0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55576" y="3861048"/>
            <a:ext cx="734481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smtClean="0">
                <a:latin typeface="Cambria" pitchFamily="18" charset="0"/>
              </a:rPr>
              <a:t>For more QTP Tutorials, visit – </a:t>
            </a:r>
          </a:p>
          <a:p>
            <a:pPr algn="just"/>
            <a:endParaRPr lang="en-US" sz="2000" dirty="0" smtClean="0">
              <a:latin typeface="Cambria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smtClean="0">
                <a:latin typeface="Cambria" pitchFamily="18" charset="0"/>
                <a:hlinkClick r:id="rId3"/>
              </a:rPr>
              <a:t>www.automationrepository.com</a:t>
            </a:r>
            <a:endParaRPr lang="en-US" sz="2000" dirty="0" smtClean="0">
              <a:latin typeface="Cambria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en-US" sz="2000" dirty="0" smtClean="0">
                <a:latin typeface="Cambria" pitchFamily="18" charset="0"/>
                <a:hlinkClick r:id="rId4"/>
              </a:rPr>
              <a:t>www.automationrepository.com/tutorials-for-qtp-beginners/</a:t>
            </a:r>
            <a:endParaRPr lang="en-US" sz="2000" dirty="0" smtClean="0">
              <a:latin typeface="Cambria" pitchFamily="18" charset="0"/>
            </a:endParaRPr>
          </a:p>
          <a:p>
            <a:pPr algn="just">
              <a:buFont typeface="Wingdings" pitchFamily="2" charset="2"/>
              <a:buChar char="ü"/>
            </a:pPr>
            <a:endParaRPr lang="en-US" sz="2000" dirty="0" smtClean="0">
              <a:latin typeface="Cambria" pitchFamily="18" charset="0"/>
            </a:endParaRPr>
          </a:p>
        </p:txBody>
      </p:sp>
      <p:pic>
        <p:nvPicPr>
          <p:cNvPr id="7" name="Picture 2" descr="http://www.automationrepository.com/wordpress/wp-content/uploads/2011/09/BlogHeader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63888" y="5661248"/>
            <a:ext cx="2279746" cy="49301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2800" dirty="0" smtClean="0">
                <a:latin typeface="Cambria" pitchFamily="18" charset="0"/>
              </a:rPr>
              <a:t>What you would read in this PPT:</a:t>
            </a:r>
            <a:endParaRPr lang="en-IN" sz="2800" dirty="0">
              <a:latin typeface="Cambria" pitchFamily="18" charset="0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392488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en-US" sz="2000" dirty="0" smtClean="0">
                <a:latin typeface="Cambria" pitchFamily="18" charset="0"/>
              </a:rPr>
              <a:t>What are QTP Actions.</a:t>
            </a:r>
          </a:p>
          <a:p>
            <a:pPr algn="just">
              <a:buFont typeface="Wingdings" pitchFamily="2" charset="2"/>
              <a:buChar char="ü"/>
            </a:pPr>
            <a:endParaRPr lang="en-US" sz="2000" dirty="0" smtClean="0">
              <a:latin typeface="Cambria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en-US" sz="2000" dirty="0" smtClean="0">
                <a:latin typeface="Cambria" pitchFamily="18" charset="0"/>
              </a:rPr>
              <a:t>What are the different types of QTP actions.</a:t>
            </a:r>
          </a:p>
          <a:p>
            <a:pPr algn="just">
              <a:buFont typeface="Wingdings" pitchFamily="2" charset="2"/>
              <a:buChar char="ü"/>
            </a:pPr>
            <a:endParaRPr lang="en-US" sz="2000" dirty="0" smtClean="0">
              <a:latin typeface="Cambria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en-US" sz="2000" dirty="0" smtClean="0">
                <a:latin typeface="Cambria" pitchFamily="18" charset="0"/>
              </a:rPr>
              <a:t>How actions access data from QTP data tables.</a:t>
            </a:r>
          </a:p>
          <a:p>
            <a:pPr algn="just">
              <a:buFont typeface="Wingdings" pitchFamily="2" charset="2"/>
              <a:buChar char="ü"/>
            </a:pPr>
            <a:endParaRPr lang="en-US" sz="2000" dirty="0" smtClean="0">
              <a:latin typeface="Cambria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en-US" sz="2000" dirty="0" smtClean="0">
                <a:latin typeface="Cambria" pitchFamily="18" charset="0"/>
              </a:rPr>
              <a:t>How </a:t>
            </a:r>
            <a:r>
              <a:rPr lang="en-US" sz="2000" dirty="0" smtClean="0">
                <a:latin typeface="Cambria" pitchFamily="18" charset="0"/>
              </a:rPr>
              <a:t>to call actions </a:t>
            </a:r>
            <a:r>
              <a:rPr lang="en-US" sz="2000" dirty="0" smtClean="0">
                <a:latin typeface="Cambria" pitchFamily="18" charset="0"/>
              </a:rPr>
              <a:t>in your QTP scripts.</a:t>
            </a:r>
          </a:p>
          <a:p>
            <a:pPr algn="just">
              <a:buNone/>
            </a:pPr>
            <a:endParaRPr lang="en-US" sz="2000" dirty="0" smtClean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544" y="116633"/>
            <a:ext cx="8208912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>
                <a:latin typeface="Cambria" pitchFamily="18" charset="0"/>
              </a:rPr>
              <a:t>What is a QTP Action?</a:t>
            </a:r>
          </a:p>
          <a:p>
            <a:pPr algn="just"/>
            <a:endParaRPr lang="en-US" sz="2800" dirty="0" smtClean="0">
              <a:latin typeface="Cambria" pitchFamily="18" charset="0"/>
            </a:endParaRPr>
          </a:p>
          <a:p>
            <a:pPr algn="just"/>
            <a:r>
              <a:rPr lang="en-US" sz="2000" dirty="0" smtClean="0">
                <a:latin typeface="Cambria" pitchFamily="18" charset="0"/>
              </a:rPr>
              <a:t>QTP Action is a placeholder or a component in which you can write your scripts or code.</a:t>
            </a:r>
          </a:p>
          <a:p>
            <a:pPr algn="just"/>
            <a:endParaRPr lang="en-US" sz="2000" dirty="0" smtClean="0">
              <a:latin typeface="Cambria" pitchFamily="18" charset="0"/>
            </a:endParaRPr>
          </a:p>
          <a:p>
            <a:pPr algn="just"/>
            <a:r>
              <a:rPr lang="en-US" sz="2000" dirty="0" smtClean="0">
                <a:latin typeface="Cambria" pitchFamily="18" charset="0"/>
              </a:rPr>
              <a:t>You can write your code in QTP actions in the same way you do in a function library or scripted business component.</a:t>
            </a:r>
          </a:p>
          <a:p>
            <a:pPr algn="just"/>
            <a:endParaRPr lang="en-US" sz="2000" dirty="0" smtClean="0">
              <a:latin typeface="Cambria" pitchFamily="18" charset="0"/>
            </a:endParaRPr>
          </a:p>
          <a:p>
            <a:pPr algn="just"/>
            <a:r>
              <a:rPr lang="en-US" sz="2000" dirty="0" smtClean="0">
                <a:latin typeface="Cambria" pitchFamily="18" charset="0"/>
              </a:rPr>
              <a:t>Just like functions, actions also help to divide your test script into logical units or business flows.</a:t>
            </a:r>
          </a:p>
          <a:p>
            <a:pPr algn="just"/>
            <a:endParaRPr lang="en-US" sz="2000" dirty="0" smtClean="0">
              <a:latin typeface="Cambria" pitchFamily="18" charset="0"/>
            </a:endParaRPr>
          </a:p>
          <a:p>
            <a:pPr algn="just"/>
            <a:r>
              <a:rPr lang="en-US" sz="2000" dirty="0" smtClean="0">
                <a:latin typeface="Cambria" pitchFamily="18" charset="0"/>
              </a:rPr>
              <a:t>In fact, a QTP test script is itself a collection of one or more actions.</a:t>
            </a:r>
          </a:p>
          <a:p>
            <a:pPr algn="just"/>
            <a:endParaRPr lang="en-US" sz="2000" dirty="0" smtClean="0">
              <a:latin typeface="Cambria" pitchFamily="18" charset="0"/>
            </a:endParaRPr>
          </a:p>
          <a:p>
            <a:pPr algn="just"/>
            <a:r>
              <a:rPr lang="en-US" sz="2000" dirty="0" smtClean="0">
                <a:latin typeface="Cambria" pitchFamily="18" charset="0"/>
              </a:rPr>
              <a:t>Whenever you create a new test case, an action will also be created automatically for that test case.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67544" y="116633"/>
            <a:ext cx="8208912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>
                <a:latin typeface="Cambria" pitchFamily="18" charset="0"/>
              </a:rPr>
              <a:t>What is a QTP Action – </a:t>
            </a:r>
            <a:r>
              <a:rPr lang="en-US" sz="2400" dirty="0" smtClean="0">
                <a:latin typeface="Cambria" pitchFamily="18" charset="0"/>
              </a:rPr>
              <a:t>contd..</a:t>
            </a:r>
          </a:p>
          <a:p>
            <a:pPr algn="just"/>
            <a:endParaRPr lang="en-US" sz="2800" dirty="0" smtClean="0">
              <a:latin typeface="Cambria" pitchFamily="18" charset="0"/>
            </a:endParaRPr>
          </a:p>
          <a:p>
            <a:pPr algn="just"/>
            <a:r>
              <a:rPr lang="en-US" sz="2000" dirty="0" smtClean="0">
                <a:latin typeface="Cambria" pitchFamily="18" charset="0"/>
              </a:rPr>
              <a:t>Each test case in QTP consists of one or more actions and the flow of the test case is determined by the order of action calls.</a:t>
            </a:r>
          </a:p>
          <a:p>
            <a:pPr algn="just"/>
            <a:endParaRPr lang="en-US" sz="2000" dirty="0" smtClean="0">
              <a:latin typeface="Cambria" pitchFamily="18" charset="0"/>
            </a:endParaRPr>
          </a:p>
          <a:p>
            <a:pPr algn="just"/>
            <a:r>
              <a:rPr lang="en-US" sz="2000" u="sng" dirty="0" smtClean="0">
                <a:latin typeface="Cambria" pitchFamily="18" charset="0"/>
              </a:rPr>
              <a:t>Example:</a:t>
            </a:r>
            <a:r>
              <a:rPr lang="en-US" sz="2000" dirty="0" smtClean="0">
                <a:latin typeface="Cambria" pitchFamily="18" charset="0"/>
              </a:rPr>
              <a:t> Consider a scenario where you </a:t>
            </a:r>
          </a:p>
          <a:p>
            <a:pPr algn="just"/>
            <a:endParaRPr lang="en-US" sz="2000" dirty="0" smtClean="0">
              <a:latin typeface="Cambria" pitchFamily="18" charset="0"/>
            </a:endParaRPr>
          </a:p>
          <a:p>
            <a:pPr algn="just"/>
            <a:r>
              <a:rPr lang="en-US" sz="2000" dirty="0" smtClean="0">
                <a:latin typeface="Cambria" pitchFamily="18" charset="0"/>
              </a:rPr>
              <a:t>	</a:t>
            </a:r>
            <a:r>
              <a:rPr lang="en-US" sz="2000" b="1" dirty="0" smtClean="0">
                <a:solidFill>
                  <a:srgbClr val="7030A0"/>
                </a:solidFill>
                <a:latin typeface="Cambria" pitchFamily="18" charset="0"/>
              </a:rPr>
              <a:t>login to gmail &gt;&gt; send an email &gt;&gt; logout from gmail</a:t>
            </a:r>
          </a:p>
          <a:p>
            <a:pPr algn="just"/>
            <a:endParaRPr lang="en-US" sz="2000" dirty="0" smtClean="0">
              <a:latin typeface="Cambria" pitchFamily="18" charset="0"/>
            </a:endParaRPr>
          </a:p>
          <a:p>
            <a:pPr algn="just"/>
            <a:r>
              <a:rPr lang="en-US" sz="2000" dirty="0" smtClean="0">
                <a:latin typeface="Cambria" pitchFamily="18" charset="0"/>
              </a:rPr>
              <a:t>This scenario can be scripted by adding 3 actions in a QTP test script as –</a:t>
            </a:r>
          </a:p>
          <a:p>
            <a:pPr algn="just"/>
            <a:r>
              <a:rPr lang="en-US" sz="2000" dirty="0" smtClean="0">
                <a:latin typeface="Cambria" pitchFamily="18" charset="0"/>
              </a:rPr>
              <a:t>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3751287"/>
            <a:ext cx="5000625" cy="248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544" y="116633"/>
            <a:ext cx="8208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>
                <a:latin typeface="Cambria" pitchFamily="18" charset="0"/>
              </a:rPr>
              <a:t>What is a QTP Action – </a:t>
            </a:r>
            <a:r>
              <a:rPr lang="en-US" sz="2400" dirty="0" smtClean="0">
                <a:latin typeface="Cambria" pitchFamily="18" charset="0"/>
              </a:rPr>
              <a:t>contd..</a:t>
            </a:r>
          </a:p>
          <a:p>
            <a:pPr algn="just"/>
            <a:endParaRPr lang="en-US" sz="2800" dirty="0" smtClean="0">
              <a:latin typeface="Cambria" pitchFamily="18" charset="0"/>
            </a:endParaRPr>
          </a:p>
          <a:p>
            <a:pPr algn="just"/>
            <a:r>
              <a:rPr lang="en-US" sz="2000" dirty="0" smtClean="0">
                <a:latin typeface="Cambria" pitchFamily="18" charset="0"/>
              </a:rPr>
              <a:t>Modularization provided by actions is similar to what is there with functions. Only difference is the implementation.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71688" y="2132856"/>
            <a:ext cx="5000625" cy="170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71688" y="4509120"/>
            <a:ext cx="5000625" cy="170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3635896" y="3933056"/>
            <a:ext cx="19442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 smtClean="0">
                <a:solidFill>
                  <a:srgbClr val="7030A0"/>
                </a:solidFill>
                <a:latin typeface="Cambria" pitchFamily="18" charset="0"/>
              </a:rPr>
              <a:t>.. is similar to 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544" y="116633"/>
            <a:ext cx="8208912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>
                <a:latin typeface="Cambria" pitchFamily="18" charset="0"/>
              </a:rPr>
              <a:t>Different Types of QTP Actions</a:t>
            </a:r>
            <a:endParaRPr lang="en-US" sz="2400" dirty="0" smtClean="0">
              <a:latin typeface="Cambria" pitchFamily="18" charset="0"/>
            </a:endParaRPr>
          </a:p>
          <a:p>
            <a:pPr algn="just"/>
            <a:endParaRPr lang="en-US" sz="2800" dirty="0" smtClean="0">
              <a:latin typeface="Cambria" pitchFamily="18" charset="0"/>
            </a:endParaRPr>
          </a:p>
          <a:p>
            <a:pPr algn="just"/>
            <a:r>
              <a:rPr lang="en-US" sz="2000" dirty="0" smtClean="0">
                <a:latin typeface="Cambria" pitchFamily="18" charset="0"/>
              </a:rPr>
              <a:t>QTP actions can be classified into the following different types - 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1043608" y="2276872"/>
            <a:ext cx="6840760" cy="3271912"/>
            <a:chOff x="395536" y="2276872"/>
            <a:chExt cx="6840760" cy="3271912"/>
          </a:xfrm>
        </p:grpSpPr>
        <p:graphicFrame>
          <p:nvGraphicFramePr>
            <p:cNvPr id="7" name="Diagram 6"/>
            <p:cNvGraphicFramePr/>
            <p:nvPr/>
          </p:nvGraphicFramePr>
          <p:xfrm>
            <a:off x="395536" y="2348880"/>
            <a:ext cx="6840760" cy="3199904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grpSp>
          <p:nvGrpSpPr>
            <p:cNvPr id="8" name="Group 5"/>
            <p:cNvGrpSpPr/>
            <p:nvPr/>
          </p:nvGrpSpPr>
          <p:grpSpPr>
            <a:xfrm>
              <a:off x="1403648" y="2276872"/>
              <a:ext cx="5040560" cy="453320"/>
              <a:chOff x="1383" y="673252"/>
              <a:chExt cx="3074536" cy="525328"/>
            </a:xfrm>
            <a:solidFill>
              <a:schemeClr val="bg2">
                <a:lumMod val="25000"/>
              </a:schemeClr>
            </a:solidFill>
          </p:grpSpPr>
          <p:sp>
            <p:nvSpPr>
              <p:cNvPr id="9" name="Rounded Rectangle 8"/>
              <p:cNvSpPr/>
              <p:nvPr/>
            </p:nvSpPr>
            <p:spPr>
              <a:xfrm>
                <a:off x="1383" y="673252"/>
                <a:ext cx="3074536" cy="525328"/>
              </a:xfrm>
              <a:prstGeom prst="roundRect">
                <a:avLst>
                  <a:gd name="adj" fmla="val 10000"/>
                </a:avLst>
              </a:prstGeom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</p:sp>
          <p:sp>
            <p:nvSpPr>
              <p:cNvPr id="10" name="Rounded Rectangle 4"/>
              <p:cNvSpPr/>
              <p:nvPr/>
            </p:nvSpPr>
            <p:spPr>
              <a:xfrm>
                <a:off x="16769" y="688638"/>
                <a:ext cx="3043764" cy="494556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spcFirstLastPara="0" vert="horz" wrap="square" lIns="26670" tIns="17780" rIns="26670" bIns="17780" numCol="1" spcCol="1270" anchor="ctr" anchorCtr="0">
                <a:noAutofit/>
              </a:bodyPr>
              <a:lstStyle/>
              <a:p>
                <a:pPr lvl="0" algn="ctr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600" b="1" dirty="0" smtClean="0"/>
                  <a:t>Different Types of QTP Actions</a:t>
                </a:r>
                <a:endParaRPr lang="en-IN" sz="1600" b="1" kern="1200" dirty="0"/>
              </a:p>
            </p:txBody>
          </p:sp>
        </p:grpSp>
      </p:grpSp>
      <p:sp>
        <p:nvSpPr>
          <p:cNvPr id="11" name="TextBox 10"/>
          <p:cNvSpPr txBox="1"/>
          <p:nvPr/>
        </p:nvSpPr>
        <p:spPr>
          <a:xfrm>
            <a:off x="395536" y="5733256"/>
            <a:ext cx="82089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400" b="1" i="1" dirty="0" smtClean="0">
                <a:solidFill>
                  <a:srgbClr val="C00000"/>
                </a:solidFill>
                <a:latin typeface="Cambria" pitchFamily="18" charset="0"/>
              </a:rPr>
              <a:t>NOTE: </a:t>
            </a:r>
            <a:r>
              <a:rPr lang="en-US" sz="1400" i="1" dirty="0" smtClean="0">
                <a:solidFill>
                  <a:srgbClr val="C00000"/>
                </a:solidFill>
                <a:latin typeface="Cambria" pitchFamily="18" charset="0"/>
              </a:rPr>
              <a:t>QTP documentation doesn’t specify an action type as ‘Internal’. We have just extended the ‘External Action’ type to come up with ‘Internal </a:t>
            </a:r>
            <a:r>
              <a:rPr lang="en-US" sz="1400" i="1" dirty="0" smtClean="0">
                <a:solidFill>
                  <a:srgbClr val="C00000"/>
                </a:solidFill>
                <a:latin typeface="Cambria" pitchFamily="18" charset="0"/>
              </a:rPr>
              <a:t>Action’.</a:t>
            </a:r>
            <a:endParaRPr lang="en-US" sz="1400" i="1" dirty="0" smtClean="0">
              <a:solidFill>
                <a:srgbClr val="C00000"/>
              </a:solidFill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116633"/>
            <a:ext cx="8208912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>
                <a:latin typeface="Cambria" pitchFamily="18" charset="0"/>
              </a:rPr>
              <a:t>Different Types of QTP Actions – </a:t>
            </a:r>
            <a:r>
              <a:rPr lang="en-US" sz="2400" dirty="0" smtClean="0">
                <a:latin typeface="Cambria" pitchFamily="18" charset="0"/>
              </a:rPr>
              <a:t>contd..</a:t>
            </a:r>
          </a:p>
          <a:p>
            <a:pPr algn="just"/>
            <a:endParaRPr lang="en-US" sz="2800" dirty="0" smtClean="0">
              <a:latin typeface="Cambria" pitchFamily="18" charset="0"/>
            </a:endParaRPr>
          </a:p>
          <a:p>
            <a:pPr algn="just"/>
            <a:r>
              <a:rPr lang="en-US" sz="2000" dirty="0" smtClean="0">
                <a:latin typeface="Cambria" pitchFamily="18" charset="0"/>
              </a:rPr>
              <a:t>QTP actions can be classified into the following different types - 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611560" y="1438905"/>
            <a:ext cx="7776864" cy="4510375"/>
            <a:chOff x="611560" y="1582921"/>
            <a:chExt cx="7776864" cy="4510375"/>
          </a:xfrm>
        </p:grpSpPr>
        <p:graphicFrame>
          <p:nvGraphicFramePr>
            <p:cNvPr id="5" name="Diagram 4"/>
            <p:cNvGraphicFramePr/>
            <p:nvPr/>
          </p:nvGraphicFramePr>
          <p:xfrm>
            <a:off x="611560" y="1582921"/>
            <a:ext cx="7704856" cy="4264248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7" name="TextBox 6"/>
            <p:cNvSpPr txBox="1"/>
            <p:nvPr/>
          </p:nvSpPr>
          <p:spPr>
            <a:xfrm>
              <a:off x="683568" y="1942961"/>
              <a:ext cx="3744416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r>
                <a:rPr lang="en-US" sz="1600" u="sng" dirty="0" smtClean="0">
                  <a:solidFill>
                    <a:schemeClr val="bg1"/>
                  </a:solidFill>
                  <a:latin typeface="Cambria" pitchFamily="18" charset="0"/>
                </a:rPr>
                <a:t>Reusable Actions </a:t>
              </a:r>
              <a:r>
                <a:rPr lang="en-US" sz="1600" dirty="0" smtClean="0">
                  <a:solidFill>
                    <a:schemeClr val="bg1"/>
                  </a:solidFill>
                  <a:latin typeface="Cambria" pitchFamily="18" charset="0"/>
                </a:rPr>
                <a:t>: These are the actions that can be called multiple times by – </a:t>
              </a:r>
            </a:p>
            <a:p>
              <a:pPr lvl="0"/>
              <a:endParaRPr lang="en-US" sz="1600" dirty="0" smtClean="0">
                <a:solidFill>
                  <a:schemeClr val="bg1"/>
                </a:solidFill>
                <a:latin typeface="Cambria" pitchFamily="18" charset="0"/>
              </a:endParaRPr>
            </a:p>
            <a:p>
              <a:pPr lvl="0"/>
              <a:r>
                <a:rPr lang="en-US" sz="1600" dirty="0" smtClean="0">
                  <a:solidFill>
                    <a:schemeClr val="bg1"/>
                  </a:solidFill>
                  <a:latin typeface="Cambria" pitchFamily="18" charset="0"/>
                </a:rPr>
                <a:t> - the same test in which it is stored, and</a:t>
              </a:r>
            </a:p>
            <a:p>
              <a:pPr lvl="0"/>
              <a:r>
                <a:rPr lang="en-US" sz="1600" dirty="0" smtClean="0">
                  <a:solidFill>
                    <a:schemeClr val="bg1"/>
                  </a:solidFill>
                  <a:latin typeface="Cambria" pitchFamily="18" charset="0"/>
                </a:rPr>
                <a:t>- by other external tests also.</a:t>
              </a:r>
            </a:p>
            <a:p>
              <a:endParaRPr lang="en-IN" sz="1600" dirty="0">
                <a:solidFill>
                  <a:schemeClr val="bg1"/>
                </a:solidFill>
                <a:latin typeface="Cambria" pitchFamily="18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4572000" y="1942961"/>
              <a:ext cx="3744416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r>
                <a:rPr lang="en-US" sz="1600" u="sng" dirty="0" smtClean="0">
                  <a:solidFill>
                    <a:schemeClr val="bg1"/>
                  </a:solidFill>
                  <a:latin typeface="Cambria" pitchFamily="18" charset="0"/>
                </a:rPr>
                <a:t>Non-Reusable Actions </a:t>
              </a:r>
              <a:r>
                <a:rPr lang="en-US" sz="1600" dirty="0" smtClean="0">
                  <a:solidFill>
                    <a:schemeClr val="bg1"/>
                  </a:solidFill>
                  <a:latin typeface="Cambria" pitchFamily="18" charset="0"/>
                </a:rPr>
                <a:t>: These are the actions that can be called only once and that too in the test where they are stored.</a:t>
              </a:r>
            </a:p>
            <a:p>
              <a:pPr lvl="0"/>
              <a:endParaRPr lang="en-US" sz="1600" dirty="0" smtClean="0">
                <a:solidFill>
                  <a:schemeClr val="bg1"/>
                </a:solidFill>
                <a:latin typeface="Cambria" pitchFamily="18" charset="0"/>
              </a:endParaRPr>
            </a:p>
            <a:p>
              <a:r>
                <a:rPr lang="en-US" sz="1600" dirty="0" smtClean="0">
                  <a:solidFill>
                    <a:schemeClr val="bg1"/>
                  </a:solidFill>
                  <a:latin typeface="Cambria" pitchFamily="18" charset="0"/>
                </a:rPr>
                <a:t>These </a:t>
              </a:r>
              <a:r>
                <a:rPr lang="en-US" sz="1600" dirty="0" smtClean="0">
                  <a:solidFill>
                    <a:schemeClr val="bg1"/>
                  </a:solidFill>
                  <a:latin typeface="Cambria" pitchFamily="18" charset="0"/>
                </a:rPr>
                <a:t>can’t be called from external tests.</a:t>
              </a:r>
            </a:p>
            <a:p>
              <a:endParaRPr lang="en-IN" sz="1600" dirty="0">
                <a:solidFill>
                  <a:schemeClr val="bg1"/>
                </a:solidFill>
                <a:latin typeface="Cambria" pitchFamily="18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683568" y="4031193"/>
              <a:ext cx="3744416" cy="18158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r>
                <a:rPr lang="en-US" sz="1600" u="sng" dirty="0" smtClean="0">
                  <a:solidFill>
                    <a:schemeClr val="bg1"/>
                  </a:solidFill>
                  <a:latin typeface="Cambria" pitchFamily="18" charset="0"/>
                </a:rPr>
                <a:t>Internal Actions </a:t>
              </a:r>
              <a:r>
                <a:rPr lang="en-US" sz="1600" dirty="0" smtClean="0">
                  <a:solidFill>
                    <a:schemeClr val="bg1"/>
                  </a:solidFill>
                  <a:latin typeface="Cambria" pitchFamily="18" charset="0"/>
                </a:rPr>
                <a:t>: With reference to a QTP test case, an internal action is one that is stored within that test case.  </a:t>
              </a:r>
            </a:p>
            <a:p>
              <a:pPr lvl="0"/>
              <a:endParaRPr lang="en-US" sz="1600" dirty="0" smtClean="0">
                <a:solidFill>
                  <a:schemeClr val="bg1"/>
                </a:solidFill>
                <a:latin typeface="Cambria" pitchFamily="18" charset="0"/>
              </a:endParaRPr>
            </a:p>
            <a:p>
              <a:pPr lvl="0"/>
              <a:r>
                <a:rPr lang="en-US" sz="1600" dirty="0" smtClean="0">
                  <a:solidFill>
                    <a:schemeClr val="bg1"/>
                  </a:solidFill>
                  <a:latin typeface="Cambria" pitchFamily="18" charset="0"/>
                </a:rPr>
                <a:t>This action can be reusable as well as non-reusable.</a:t>
              </a:r>
            </a:p>
            <a:p>
              <a:endParaRPr lang="en-IN" sz="1600" dirty="0">
                <a:solidFill>
                  <a:schemeClr val="bg1"/>
                </a:solidFill>
                <a:latin typeface="Cambria" pitchFamily="18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644008" y="4031193"/>
              <a:ext cx="3744416" cy="20621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r>
                <a:rPr lang="en-US" sz="1600" u="sng" dirty="0" smtClean="0">
                  <a:solidFill>
                    <a:schemeClr val="bg1"/>
                  </a:solidFill>
                  <a:latin typeface="Cambria" pitchFamily="18" charset="0"/>
                </a:rPr>
                <a:t>External Actions </a:t>
              </a:r>
              <a:r>
                <a:rPr lang="en-US" sz="1600" dirty="0" smtClean="0">
                  <a:solidFill>
                    <a:schemeClr val="bg1"/>
                  </a:solidFill>
                  <a:latin typeface="Cambria" pitchFamily="18" charset="0"/>
                </a:rPr>
                <a:t>: With reference to a QTP test case, an external action is one that is stored in some other test case.  </a:t>
              </a:r>
            </a:p>
            <a:p>
              <a:pPr lvl="0"/>
              <a:endParaRPr lang="en-US" sz="1600" dirty="0" smtClean="0">
                <a:solidFill>
                  <a:schemeClr val="bg1"/>
                </a:solidFill>
                <a:latin typeface="Cambria" pitchFamily="18" charset="0"/>
              </a:endParaRPr>
            </a:p>
            <a:p>
              <a:pPr lvl="0"/>
              <a:r>
                <a:rPr lang="en-US" sz="1600" dirty="0" smtClean="0">
                  <a:solidFill>
                    <a:schemeClr val="bg1"/>
                  </a:solidFill>
                  <a:latin typeface="Cambria" pitchFamily="18" charset="0"/>
                </a:rPr>
                <a:t>External actions should be reusable otherwise it can’t be used outside the test case.</a:t>
              </a:r>
            </a:p>
            <a:p>
              <a:endParaRPr lang="en-IN" sz="1600" dirty="0">
                <a:solidFill>
                  <a:schemeClr val="bg1"/>
                </a:solidFill>
                <a:latin typeface="Cambria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544" y="116633"/>
            <a:ext cx="8208912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>
                <a:latin typeface="Cambria" pitchFamily="18" charset="0"/>
              </a:rPr>
              <a:t>QTP Actions and Data Sheets</a:t>
            </a:r>
            <a:endParaRPr lang="en-US" sz="2400" dirty="0" smtClean="0">
              <a:latin typeface="Cambria" pitchFamily="18" charset="0"/>
            </a:endParaRPr>
          </a:p>
          <a:p>
            <a:pPr algn="just"/>
            <a:endParaRPr lang="en-US" sz="2800" dirty="0" smtClean="0">
              <a:latin typeface="Cambria" pitchFamily="18" charset="0"/>
            </a:endParaRPr>
          </a:p>
          <a:p>
            <a:pPr algn="just"/>
            <a:r>
              <a:rPr lang="en-US" sz="2000" dirty="0" smtClean="0">
                <a:latin typeface="Cambria" pitchFamily="18" charset="0"/>
              </a:rPr>
              <a:t>QTP provides 2 types of inbuilt data sheets which can be used to store test data.</a:t>
            </a:r>
          </a:p>
          <a:p>
            <a:pPr algn="just"/>
            <a:endParaRPr lang="en-US" sz="2000" dirty="0" smtClean="0">
              <a:latin typeface="Cambria" pitchFamily="18" charset="0"/>
            </a:endParaRPr>
          </a:p>
          <a:p>
            <a:pPr algn="just"/>
            <a:endParaRPr lang="en-US" sz="2000" dirty="0" smtClean="0">
              <a:latin typeface="Cambria" pitchFamily="18" charset="0"/>
            </a:endParaRPr>
          </a:p>
          <a:p>
            <a:pPr algn="just"/>
            <a:r>
              <a:rPr lang="en-US" sz="2000" dirty="0" smtClean="0">
                <a:latin typeface="Cambria" pitchFamily="18" charset="0"/>
              </a:rPr>
              <a:t>QTP Actions can interact with these data sheets using inbuilt QTP functions to </a:t>
            </a:r>
            <a:r>
              <a:rPr lang="en-US" sz="2000" dirty="0" smtClean="0">
                <a:latin typeface="Cambria" pitchFamily="18" charset="0"/>
              </a:rPr>
              <a:t> - </a:t>
            </a:r>
          </a:p>
          <a:p>
            <a:pPr algn="just"/>
            <a:endParaRPr lang="en-US" sz="2000" dirty="0" smtClean="0">
              <a:latin typeface="Cambria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en-US" sz="2000" dirty="0" smtClean="0">
                <a:latin typeface="Cambria" pitchFamily="18" charset="0"/>
              </a:rPr>
              <a:t> read </a:t>
            </a:r>
            <a:r>
              <a:rPr lang="en-US" sz="2000" dirty="0" smtClean="0">
                <a:latin typeface="Cambria" pitchFamily="18" charset="0"/>
              </a:rPr>
              <a:t>data from the data </a:t>
            </a:r>
            <a:r>
              <a:rPr lang="en-US" sz="2000" dirty="0" smtClean="0">
                <a:latin typeface="Cambria" pitchFamily="18" charset="0"/>
              </a:rPr>
              <a:t>sheets, </a:t>
            </a:r>
            <a:r>
              <a:rPr lang="en-US" sz="2000" dirty="0" smtClean="0">
                <a:latin typeface="Cambria" pitchFamily="18" charset="0"/>
              </a:rPr>
              <a:t>and </a:t>
            </a:r>
            <a:endParaRPr lang="en-US" sz="2000" dirty="0" smtClean="0">
              <a:latin typeface="Cambria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en-US" sz="2000" dirty="0" smtClean="0">
                <a:latin typeface="Cambria" pitchFamily="18" charset="0"/>
              </a:rPr>
              <a:t> </a:t>
            </a:r>
            <a:r>
              <a:rPr lang="en-US" sz="2000" dirty="0" smtClean="0">
                <a:latin typeface="Cambria" pitchFamily="18" charset="0"/>
              </a:rPr>
              <a:t>to </a:t>
            </a:r>
            <a:r>
              <a:rPr lang="en-US" sz="2000" dirty="0" smtClean="0">
                <a:latin typeface="Cambria" pitchFamily="18" charset="0"/>
              </a:rPr>
              <a:t>write data to the data sheets.</a:t>
            </a:r>
          </a:p>
        </p:txBody>
      </p:sp>
      <p:graphicFrame>
        <p:nvGraphicFramePr>
          <p:cNvPr id="5" name="Diagram 4"/>
          <p:cNvGraphicFramePr/>
          <p:nvPr/>
        </p:nvGraphicFramePr>
        <p:xfrm>
          <a:off x="1835696" y="4365104"/>
          <a:ext cx="5064224" cy="15121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544" y="116633"/>
            <a:ext cx="82089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>
                <a:latin typeface="Cambria" pitchFamily="18" charset="0"/>
              </a:rPr>
              <a:t>QTP Actions and Data Sheets – </a:t>
            </a:r>
            <a:r>
              <a:rPr lang="en-US" sz="2400" dirty="0" smtClean="0">
                <a:latin typeface="Cambria" pitchFamily="18" charset="0"/>
              </a:rPr>
              <a:t>contd..</a:t>
            </a:r>
          </a:p>
          <a:p>
            <a:pPr algn="just"/>
            <a:endParaRPr lang="en-US" sz="2800" dirty="0" smtClean="0">
              <a:latin typeface="Cambria" pitchFamily="18" charset="0"/>
            </a:endParaRPr>
          </a:p>
        </p:txBody>
      </p:sp>
      <p:graphicFrame>
        <p:nvGraphicFramePr>
          <p:cNvPr id="5" name="Diagram 4"/>
          <p:cNvGraphicFramePr/>
          <p:nvPr/>
        </p:nvGraphicFramePr>
        <p:xfrm>
          <a:off x="179512" y="476672"/>
          <a:ext cx="8568952" cy="5976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3840</TotalTime>
  <Words>955</Words>
  <Application>Microsoft Office PowerPoint</Application>
  <PresentationFormat>On-screen Show (4:3)</PresentationFormat>
  <Paragraphs>118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Slide 1</vt:lpstr>
      <vt:lpstr>What you would read in this PPT: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THANK YOU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Basics of QTP Actions</dc:title>
  <dc:subject>QTP Automation</dc:subject>
  <dc:creator>MAGICIAN</dc:creator>
  <cp:lastModifiedBy>MAGICIAN</cp:lastModifiedBy>
  <cp:revision>254</cp:revision>
  <dcterms:created xsi:type="dcterms:W3CDTF">2012-06-30T13:05:59Z</dcterms:created>
  <dcterms:modified xsi:type="dcterms:W3CDTF">2012-12-02T13:52:10Z</dcterms:modified>
</cp:coreProperties>
</file>